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648" r:id="rId1"/>
  </p:sldMasterIdLst>
  <p:sldIdLst>
    <p:sldId id="256" r:id="rId2"/>
    <p:sldId id="307" r:id="rId3"/>
    <p:sldId id="309" r:id="rId4"/>
    <p:sldId id="308" r:id="rId5"/>
    <p:sldId id="310" r:id="rId6"/>
    <p:sldId id="311" r:id="rId7"/>
    <p:sldId id="313" r:id="rId8"/>
    <p:sldId id="273" r:id="rId9"/>
    <p:sldId id="312" r:id="rId10"/>
    <p:sldId id="315" r:id="rId11"/>
    <p:sldId id="314" r:id="rId12"/>
    <p:sldId id="282" r:id="rId13"/>
    <p:sldId id="295" r:id="rId14"/>
    <p:sldId id="283" r:id="rId15"/>
    <p:sldId id="297" r:id="rId16"/>
    <p:sldId id="298" r:id="rId17"/>
    <p:sldId id="317" r:id="rId18"/>
    <p:sldId id="284" r:id="rId19"/>
    <p:sldId id="299" r:id="rId20"/>
    <p:sldId id="300" r:id="rId21"/>
    <p:sldId id="318" r:id="rId22"/>
    <p:sldId id="319" r:id="rId23"/>
    <p:sldId id="320" r:id="rId24"/>
    <p:sldId id="321" r:id="rId25"/>
    <p:sldId id="322" r:id="rId26"/>
    <p:sldId id="323" r:id="rId27"/>
    <p:sldId id="324" r:id="rId28"/>
    <p:sldId id="325" r:id="rId29"/>
    <p:sldId id="328" r:id="rId30"/>
    <p:sldId id="329" r:id="rId31"/>
    <p:sldId id="330" r:id="rId32"/>
    <p:sldId id="331" r:id="rId33"/>
    <p:sldId id="332" r:id="rId34"/>
    <p:sldId id="333" r:id="rId35"/>
    <p:sldId id="326" r:id="rId36"/>
    <p:sldId id="327" r:id="rId37"/>
  </p:sldIdLst>
  <p:sldSz cx="12192000" cy="6858000"/>
  <p:notesSz cx="6858000" cy="9144000"/>
  <p:embeddedFontLst>
    <p:embeddedFont>
      <p:font typeface="Barlow" panose="00000500000000000000" pitchFamily="2" charset="0"/>
      <p:regular r:id="rId38"/>
      <p:bold r:id="rId39"/>
      <p:italic r:id="rId40"/>
      <p:boldItalic r:id="rId41"/>
    </p:embeddedFont>
    <p:embeddedFont>
      <p:font typeface="K2D" panose="020B0604020202020204" charset="-34"/>
      <p:regular r:id="rId42"/>
      <p:bold r:id="rId43"/>
      <p:italic r:id="rId44"/>
      <p:boldItalic r:id="rId45"/>
    </p:embeddedFont>
    <p:embeddedFont>
      <p:font typeface="Readex Pro" panose="020B0604020202020204" charset="-78"/>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83518819" name="Nguyễn Thuỳ Lam"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A9"/>
    <a:srgbClr val="25ACE3"/>
    <a:srgbClr val="1F5CAA"/>
    <a:srgbClr val="000000"/>
    <a:srgbClr val="CCFFFF"/>
    <a:srgbClr val="00AFEF"/>
    <a:srgbClr val="FFFFFF"/>
    <a:srgbClr val="27ACE3"/>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31" autoAdjust="0"/>
    <p:restoredTop sz="94660"/>
  </p:normalViewPr>
  <p:slideViewPr>
    <p:cSldViewPr snapToGrid="0">
      <p:cViewPr varScale="1">
        <p:scale>
          <a:sx n="63" d="100"/>
          <a:sy n="63" d="100"/>
        </p:scale>
        <p:origin x="168" y="5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ata4.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slide" Target="../slides/slide32.xml"/><Relationship Id="rId1" Type="http://schemas.openxmlformats.org/officeDocument/2006/relationships/slide" Target="../slides/slide31.xml"/><Relationship Id="rId4" Type="http://schemas.openxmlformats.org/officeDocument/2006/relationships/slide" Target="../slides/slide34.xml"/></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9A74D6-F132-49E9-992E-4AADEA4FCFB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80A87459-5E13-46C2-B3FC-9204000421A0}">
      <dgm:prSet/>
      <dgm:spPr/>
      <dgm:t>
        <a:bodyPr/>
        <a:lstStyle/>
        <a:p>
          <a:pPr>
            <a:lnSpc>
              <a:spcPct val="100000"/>
            </a:lnSpc>
          </a:pPr>
          <a:r>
            <a:rPr lang="en-US" b="0">
              <a:solidFill>
                <a:srgbClr val="00B0F0"/>
              </a:solidFill>
            </a:rPr>
            <a:t>Chức năng: </a:t>
          </a:r>
          <a:r>
            <a:rPr lang="en-US"/>
            <a:t>Giám sát Windows Event Log, phát hiện đăng nhập sai/brute-force.</a:t>
          </a:r>
        </a:p>
      </dgm:t>
    </dgm:pt>
    <dgm:pt modelId="{53F7E851-D490-4DBA-82C7-8103A1F4CD4A}" type="parTrans" cxnId="{626F3CE6-E451-4C13-9564-9DD4448EE311}">
      <dgm:prSet/>
      <dgm:spPr/>
      <dgm:t>
        <a:bodyPr/>
        <a:lstStyle/>
        <a:p>
          <a:endParaRPr lang="en-US"/>
        </a:p>
      </dgm:t>
    </dgm:pt>
    <dgm:pt modelId="{3F133AE0-BA64-423F-B515-E411850017E8}" type="sibTrans" cxnId="{626F3CE6-E451-4C13-9564-9DD4448EE311}">
      <dgm:prSet/>
      <dgm:spPr/>
      <dgm:t>
        <a:bodyPr/>
        <a:lstStyle/>
        <a:p>
          <a:endParaRPr lang="en-US"/>
        </a:p>
      </dgm:t>
    </dgm:pt>
    <dgm:pt modelId="{A452BA70-B4EF-4963-AC3A-7FB1F4F86561}">
      <dgm:prSet/>
      <dgm:spPr/>
      <dgm:t>
        <a:bodyPr/>
        <a:lstStyle/>
        <a:p>
          <a:pPr>
            <a:lnSpc>
              <a:spcPct val="100000"/>
            </a:lnSpc>
          </a:pPr>
          <a:r>
            <a:rPr lang="en-US" b="0">
              <a:solidFill>
                <a:srgbClr val="00B0F0"/>
              </a:solidFill>
            </a:rPr>
            <a:t>Mục tiêu</a:t>
          </a:r>
          <a:r>
            <a:rPr lang="en-US" b="1">
              <a:solidFill>
                <a:srgbClr val="00B0F0"/>
              </a:solidFill>
            </a:rPr>
            <a:t>: </a:t>
          </a:r>
          <a:r>
            <a:rPr lang="en-US"/>
            <a:t>Phát hiện các chuỗi Event ID 4625 (logon thất bại) trên Windows.</a:t>
          </a:r>
        </a:p>
      </dgm:t>
    </dgm:pt>
    <dgm:pt modelId="{DC098CF3-1685-40C7-8E93-856FABBA00C1}" type="parTrans" cxnId="{BBD039C9-5C50-4CBF-BF93-964A34F1A727}">
      <dgm:prSet/>
      <dgm:spPr/>
      <dgm:t>
        <a:bodyPr/>
        <a:lstStyle/>
        <a:p>
          <a:endParaRPr lang="en-US"/>
        </a:p>
      </dgm:t>
    </dgm:pt>
    <dgm:pt modelId="{F7404393-C34D-4AA7-9B83-C333F1DA1AE2}" type="sibTrans" cxnId="{BBD039C9-5C50-4CBF-BF93-964A34F1A727}">
      <dgm:prSet/>
      <dgm:spPr/>
      <dgm:t>
        <a:bodyPr/>
        <a:lstStyle/>
        <a:p>
          <a:endParaRPr lang="en-US"/>
        </a:p>
      </dgm:t>
    </dgm:pt>
    <dgm:pt modelId="{FAF26968-F616-4AF4-8981-EC4C14E1EC27}" type="pres">
      <dgm:prSet presAssocID="{5F9A74D6-F132-49E9-992E-4AADEA4FCFB1}" presName="root" presStyleCnt="0">
        <dgm:presLayoutVars>
          <dgm:dir/>
          <dgm:resizeHandles val="exact"/>
        </dgm:presLayoutVars>
      </dgm:prSet>
      <dgm:spPr/>
    </dgm:pt>
    <dgm:pt modelId="{AB476106-76BA-48DC-8555-C461D92DEC6D}" type="pres">
      <dgm:prSet presAssocID="{80A87459-5E13-46C2-B3FC-9204000421A0}" presName="compNode" presStyleCnt="0"/>
      <dgm:spPr/>
    </dgm:pt>
    <dgm:pt modelId="{BFB83793-9776-4E00-8B37-9D91BDE9ADF4}" type="pres">
      <dgm:prSet presAssocID="{80A87459-5E13-46C2-B3FC-9204000421A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8BF830C1-98EC-4672-A426-6AA16E207065}" type="pres">
      <dgm:prSet presAssocID="{80A87459-5E13-46C2-B3FC-9204000421A0}" presName="spaceRect" presStyleCnt="0"/>
      <dgm:spPr/>
    </dgm:pt>
    <dgm:pt modelId="{9F8F55BF-FA1D-4FAF-BB39-BACC153E389C}" type="pres">
      <dgm:prSet presAssocID="{80A87459-5E13-46C2-B3FC-9204000421A0}" presName="textRect" presStyleLbl="revTx" presStyleIdx="0" presStyleCnt="2">
        <dgm:presLayoutVars>
          <dgm:chMax val="1"/>
          <dgm:chPref val="1"/>
        </dgm:presLayoutVars>
      </dgm:prSet>
      <dgm:spPr/>
    </dgm:pt>
    <dgm:pt modelId="{550E5B24-2A4F-438F-AFFE-F0E0E0CB69F9}" type="pres">
      <dgm:prSet presAssocID="{3F133AE0-BA64-423F-B515-E411850017E8}" presName="sibTrans" presStyleCnt="0"/>
      <dgm:spPr/>
    </dgm:pt>
    <dgm:pt modelId="{18FE1A47-A62A-412A-B32E-6BF88D8E5E49}" type="pres">
      <dgm:prSet presAssocID="{A452BA70-B4EF-4963-AC3A-7FB1F4F86561}" presName="compNode" presStyleCnt="0"/>
      <dgm:spPr/>
    </dgm:pt>
    <dgm:pt modelId="{289E4420-8FA0-4BD4-AD05-9E1FACC0320F}" type="pres">
      <dgm:prSet presAssocID="{A452BA70-B4EF-4963-AC3A-7FB1F4F86561}"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outline"/>
        </a:ext>
      </dgm:extLst>
    </dgm:pt>
    <dgm:pt modelId="{4CE2E846-A600-4D70-9EBC-F10D03972D63}" type="pres">
      <dgm:prSet presAssocID="{A452BA70-B4EF-4963-AC3A-7FB1F4F86561}" presName="spaceRect" presStyleCnt="0"/>
      <dgm:spPr/>
    </dgm:pt>
    <dgm:pt modelId="{132EF829-5415-4109-9128-DAC745F98A45}" type="pres">
      <dgm:prSet presAssocID="{A452BA70-B4EF-4963-AC3A-7FB1F4F86561}" presName="textRect" presStyleLbl="revTx" presStyleIdx="1" presStyleCnt="2">
        <dgm:presLayoutVars>
          <dgm:chMax val="1"/>
          <dgm:chPref val="1"/>
        </dgm:presLayoutVars>
      </dgm:prSet>
      <dgm:spPr/>
    </dgm:pt>
  </dgm:ptLst>
  <dgm:cxnLst>
    <dgm:cxn modelId="{A08ACB36-413C-4858-9914-F0B51D91B618}" type="presOf" srcId="{5F9A74D6-F132-49E9-992E-4AADEA4FCFB1}" destId="{FAF26968-F616-4AF4-8981-EC4C14E1EC27}" srcOrd="0" destOrd="0" presId="urn:microsoft.com/office/officeart/2018/2/layout/IconLabelList"/>
    <dgm:cxn modelId="{EADA6D79-EFC7-436A-ACA4-2A4195F1A994}" type="presOf" srcId="{80A87459-5E13-46C2-B3FC-9204000421A0}" destId="{9F8F55BF-FA1D-4FAF-BB39-BACC153E389C}" srcOrd="0" destOrd="0" presId="urn:microsoft.com/office/officeart/2018/2/layout/IconLabelList"/>
    <dgm:cxn modelId="{55210894-3701-4B0A-866A-669CBDD4083E}" type="presOf" srcId="{A452BA70-B4EF-4963-AC3A-7FB1F4F86561}" destId="{132EF829-5415-4109-9128-DAC745F98A45}" srcOrd="0" destOrd="0" presId="urn:microsoft.com/office/officeart/2018/2/layout/IconLabelList"/>
    <dgm:cxn modelId="{BBD039C9-5C50-4CBF-BF93-964A34F1A727}" srcId="{5F9A74D6-F132-49E9-992E-4AADEA4FCFB1}" destId="{A452BA70-B4EF-4963-AC3A-7FB1F4F86561}" srcOrd="1" destOrd="0" parTransId="{DC098CF3-1685-40C7-8E93-856FABBA00C1}" sibTransId="{F7404393-C34D-4AA7-9B83-C333F1DA1AE2}"/>
    <dgm:cxn modelId="{626F3CE6-E451-4C13-9564-9DD4448EE311}" srcId="{5F9A74D6-F132-49E9-992E-4AADEA4FCFB1}" destId="{80A87459-5E13-46C2-B3FC-9204000421A0}" srcOrd="0" destOrd="0" parTransId="{53F7E851-D490-4DBA-82C7-8103A1F4CD4A}" sibTransId="{3F133AE0-BA64-423F-B515-E411850017E8}"/>
    <dgm:cxn modelId="{834A838E-53E4-4E8A-9266-E7E36DC45B4A}" type="presParOf" srcId="{FAF26968-F616-4AF4-8981-EC4C14E1EC27}" destId="{AB476106-76BA-48DC-8555-C461D92DEC6D}" srcOrd="0" destOrd="0" presId="urn:microsoft.com/office/officeart/2018/2/layout/IconLabelList"/>
    <dgm:cxn modelId="{F0D47442-A93E-4B67-B051-10F8FCC11899}" type="presParOf" srcId="{AB476106-76BA-48DC-8555-C461D92DEC6D}" destId="{BFB83793-9776-4E00-8B37-9D91BDE9ADF4}" srcOrd="0" destOrd="0" presId="urn:microsoft.com/office/officeart/2018/2/layout/IconLabelList"/>
    <dgm:cxn modelId="{8BAD66EB-E1EA-416C-B5B4-43A982B0524F}" type="presParOf" srcId="{AB476106-76BA-48DC-8555-C461D92DEC6D}" destId="{8BF830C1-98EC-4672-A426-6AA16E207065}" srcOrd="1" destOrd="0" presId="urn:microsoft.com/office/officeart/2018/2/layout/IconLabelList"/>
    <dgm:cxn modelId="{2119E442-4EB8-4DBC-8C6E-1CFF94155A58}" type="presParOf" srcId="{AB476106-76BA-48DC-8555-C461D92DEC6D}" destId="{9F8F55BF-FA1D-4FAF-BB39-BACC153E389C}" srcOrd="2" destOrd="0" presId="urn:microsoft.com/office/officeart/2018/2/layout/IconLabelList"/>
    <dgm:cxn modelId="{9AFE4B37-7FE3-4DE7-82B4-F574E6483EB8}" type="presParOf" srcId="{FAF26968-F616-4AF4-8981-EC4C14E1EC27}" destId="{550E5B24-2A4F-438F-AFFE-F0E0E0CB69F9}" srcOrd="1" destOrd="0" presId="urn:microsoft.com/office/officeart/2018/2/layout/IconLabelList"/>
    <dgm:cxn modelId="{584F0C93-D13F-49E9-8D49-D611F3CA97A7}" type="presParOf" srcId="{FAF26968-F616-4AF4-8981-EC4C14E1EC27}" destId="{18FE1A47-A62A-412A-B32E-6BF88D8E5E49}" srcOrd="2" destOrd="0" presId="urn:microsoft.com/office/officeart/2018/2/layout/IconLabelList"/>
    <dgm:cxn modelId="{EB90F44F-5152-4C5D-85DC-4E86CEB31052}" type="presParOf" srcId="{18FE1A47-A62A-412A-B32E-6BF88D8E5E49}" destId="{289E4420-8FA0-4BD4-AD05-9E1FACC0320F}" srcOrd="0" destOrd="0" presId="urn:microsoft.com/office/officeart/2018/2/layout/IconLabelList"/>
    <dgm:cxn modelId="{B893E8F0-F15B-4413-B11D-35712E4C2549}" type="presParOf" srcId="{18FE1A47-A62A-412A-B32E-6BF88D8E5E49}" destId="{4CE2E846-A600-4D70-9EBC-F10D03972D63}" srcOrd="1" destOrd="0" presId="urn:microsoft.com/office/officeart/2018/2/layout/IconLabelList"/>
    <dgm:cxn modelId="{6422D3A0-6F18-40AA-BBCF-E3CAE1DC40E4}" type="presParOf" srcId="{18FE1A47-A62A-412A-B32E-6BF88D8E5E49}" destId="{132EF829-5415-4109-9128-DAC745F98A45}"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A69CA0-C5E5-4901-A562-5DFB1F0C32F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7857D9C-39D4-4713-80DF-21BD78E24C3A}">
      <dgm:prSet/>
      <dgm:spPr/>
      <dgm:t>
        <a:bodyPr/>
        <a:lstStyle/>
        <a:p>
          <a:r>
            <a:rPr lang="en-US" b="1" i="0"/>
            <a:t>Luồng dữ liệu:</a:t>
          </a:r>
          <a:br>
            <a:rPr lang="en-US" b="0" i="0"/>
          </a:br>
          <a:r>
            <a:rPr lang="en-US" b="0" i="0"/>
            <a:t>Endpoint (Windows/Kali)</a:t>
          </a:r>
          <a:endParaRPr lang="en-US"/>
        </a:p>
      </dgm:t>
    </dgm:pt>
    <dgm:pt modelId="{971822B2-A38A-4DE4-A2EC-12F84D0E944E}" type="parTrans" cxnId="{975A4F5B-5E71-42B4-9C6A-C0BE408DD989}">
      <dgm:prSet/>
      <dgm:spPr/>
      <dgm:t>
        <a:bodyPr/>
        <a:lstStyle/>
        <a:p>
          <a:endParaRPr lang="en-US"/>
        </a:p>
      </dgm:t>
    </dgm:pt>
    <dgm:pt modelId="{07722CB8-FF32-497F-9A4F-4762DDD1A461}" type="sibTrans" cxnId="{975A4F5B-5E71-42B4-9C6A-C0BE408DD989}">
      <dgm:prSet/>
      <dgm:spPr/>
      <dgm:t>
        <a:bodyPr/>
        <a:lstStyle/>
        <a:p>
          <a:endParaRPr lang="en-US"/>
        </a:p>
      </dgm:t>
    </dgm:pt>
    <dgm:pt modelId="{138C55AD-65F6-455D-8B8C-632F9870A666}">
      <dgm:prSet/>
      <dgm:spPr/>
      <dgm:t>
        <a:bodyPr/>
        <a:lstStyle/>
        <a:p>
          <a:r>
            <a:rPr lang="en-US" b="0" i="0"/>
            <a:t>Wazuh Agent </a:t>
          </a:r>
          <a:endParaRPr lang="en-US"/>
        </a:p>
      </dgm:t>
    </dgm:pt>
    <dgm:pt modelId="{7F8CAACB-397E-4ACB-BAE2-6FB8D445774B}" type="parTrans" cxnId="{4D7B3AC0-6B70-4BB9-8F55-998BD579D7C9}">
      <dgm:prSet/>
      <dgm:spPr/>
      <dgm:t>
        <a:bodyPr/>
        <a:lstStyle/>
        <a:p>
          <a:endParaRPr lang="en-US"/>
        </a:p>
      </dgm:t>
    </dgm:pt>
    <dgm:pt modelId="{40ACC424-C279-46E8-9D41-C02F9A643A61}" type="sibTrans" cxnId="{4D7B3AC0-6B70-4BB9-8F55-998BD579D7C9}">
      <dgm:prSet/>
      <dgm:spPr/>
      <dgm:t>
        <a:bodyPr/>
        <a:lstStyle/>
        <a:p>
          <a:endParaRPr lang="en-US"/>
        </a:p>
      </dgm:t>
    </dgm:pt>
    <dgm:pt modelId="{52340A43-84CC-4CA8-B680-6A366EDBCEE3}">
      <dgm:prSet/>
      <dgm:spPr/>
      <dgm:t>
        <a:bodyPr/>
        <a:lstStyle/>
        <a:p>
          <a:r>
            <a:rPr lang="en-US" b="0" i="0"/>
            <a:t>Wazuh Manager  </a:t>
          </a:r>
          <a:endParaRPr lang="en-US"/>
        </a:p>
      </dgm:t>
    </dgm:pt>
    <dgm:pt modelId="{ED15A89A-F2B9-469E-935F-A42B04371244}" type="parTrans" cxnId="{159E4B28-2E5A-42ED-BD4C-6C48FDDED194}">
      <dgm:prSet/>
      <dgm:spPr/>
      <dgm:t>
        <a:bodyPr/>
        <a:lstStyle/>
        <a:p>
          <a:endParaRPr lang="en-US"/>
        </a:p>
      </dgm:t>
    </dgm:pt>
    <dgm:pt modelId="{88249AEE-D9E6-4491-ABA0-8E1DD12F4AF1}" type="sibTrans" cxnId="{159E4B28-2E5A-42ED-BD4C-6C48FDDED194}">
      <dgm:prSet/>
      <dgm:spPr/>
      <dgm:t>
        <a:bodyPr/>
        <a:lstStyle/>
        <a:p>
          <a:endParaRPr lang="en-US"/>
        </a:p>
      </dgm:t>
    </dgm:pt>
    <dgm:pt modelId="{60A17BE6-02B5-45BD-9969-2E3F2FEC46B3}">
      <dgm:prSet/>
      <dgm:spPr/>
      <dgm:t>
        <a:bodyPr/>
        <a:lstStyle/>
        <a:p>
          <a:r>
            <a:rPr lang="en-US" b="0" i="0"/>
            <a:t>Wazuh Indexer </a:t>
          </a:r>
          <a:endParaRPr lang="en-US"/>
        </a:p>
      </dgm:t>
    </dgm:pt>
    <dgm:pt modelId="{86048961-462C-4E7D-93C9-4D23B7E1EEB5}" type="parTrans" cxnId="{CB075375-7547-4B57-B868-3A9ABF8271FF}">
      <dgm:prSet/>
      <dgm:spPr/>
      <dgm:t>
        <a:bodyPr/>
        <a:lstStyle/>
        <a:p>
          <a:endParaRPr lang="en-US"/>
        </a:p>
      </dgm:t>
    </dgm:pt>
    <dgm:pt modelId="{5BAB5267-78B5-4B5F-AB2A-489CE1AEEBD1}" type="sibTrans" cxnId="{CB075375-7547-4B57-B868-3A9ABF8271FF}">
      <dgm:prSet/>
      <dgm:spPr/>
      <dgm:t>
        <a:bodyPr/>
        <a:lstStyle/>
        <a:p>
          <a:endParaRPr lang="en-US"/>
        </a:p>
      </dgm:t>
    </dgm:pt>
    <dgm:pt modelId="{A881E58C-DD64-47CE-B45C-31ADEDB18355}">
      <dgm:prSet/>
      <dgm:spPr/>
      <dgm:t>
        <a:bodyPr/>
        <a:lstStyle/>
        <a:p>
          <a:r>
            <a:rPr lang="en-US" b="0" i="0"/>
            <a:t>Wazuh Dashboard.</a:t>
          </a:r>
          <a:endParaRPr lang="en-US"/>
        </a:p>
      </dgm:t>
    </dgm:pt>
    <dgm:pt modelId="{C626F97F-9B40-4213-B120-CE627EA11069}" type="parTrans" cxnId="{71E1B4BB-8D88-4D5A-8F61-840856CDBBA2}">
      <dgm:prSet/>
      <dgm:spPr/>
      <dgm:t>
        <a:bodyPr/>
        <a:lstStyle/>
        <a:p>
          <a:endParaRPr lang="en-US"/>
        </a:p>
      </dgm:t>
    </dgm:pt>
    <dgm:pt modelId="{C4462591-8699-46FF-8216-5781B16D23E1}" type="sibTrans" cxnId="{71E1B4BB-8D88-4D5A-8F61-840856CDBBA2}">
      <dgm:prSet/>
      <dgm:spPr/>
      <dgm:t>
        <a:bodyPr/>
        <a:lstStyle/>
        <a:p>
          <a:endParaRPr lang="en-US"/>
        </a:p>
      </dgm:t>
    </dgm:pt>
    <dgm:pt modelId="{2A73409E-814A-466B-BA8A-B16A917CF545}" type="pres">
      <dgm:prSet presAssocID="{1EA69CA0-C5E5-4901-A562-5DFB1F0C32F6}" presName="cycle" presStyleCnt="0">
        <dgm:presLayoutVars>
          <dgm:dir/>
          <dgm:resizeHandles val="exact"/>
        </dgm:presLayoutVars>
      </dgm:prSet>
      <dgm:spPr/>
    </dgm:pt>
    <dgm:pt modelId="{63874F71-6AE4-468C-940F-5950FFA9ABD6}" type="pres">
      <dgm:prSet presAssocID="{87857D9C-39D4-4713-80DF-21BD78E24C3A}" presName="node" presStyleLbl="node1" presStyleIdx="0" presStyleCnt="5">
        <dgm:presLayoutVars>
          <dgm:bulletEnabled val="1"/>
        </dgm:presLayoutVars>
      </dgm:prSet>
      <dgm:spPr/>
    </dgm:pt>
    <dgm:pt modelId="{FC85F5C2-9F87-4EB7-BE17-006324484A44}" type="pres">
      <dgm:prSet presAssocID="{07722CB8-FF32-497F-9A4F-4762DDD1A461}" presName="sibTrans" presStyleLbl="sibTrans2D1" presStyleIdx="0" presStyleCnt="5"/>
      <dgm:spPr/>
    </dgm:pt>
    <dgm:pt modelId="{6C97F1AA-8397-4459-86D3-D88B64063B8E}" type="pres">
      <dgm:prSet presAssocID="{07722CB8-FF32-497F-9A4F-4762DDD1A461}" presName="connectorText" presStyleLbl="sibTrans2D1" presStyleIdx="0" presStyleCnt="5"/>
      <dgm:spPr/>
    </dgm:pt>
    <dgm:pt modelId="{6D9DECDA-1211-4624-AC76-BC50BC575BAB}" type="pres">
      <dgm:prSet presAssocID="{138C55AD-65F6-455D-8B8C-632F9870A666}" presName="node" presStyleLbl="node1" presStyleIdx="1" presStyleCnt="5">
        <dgm:presLayoutVars>
          <dgm:bulletEnabled val="1"/>
        </dgm:presLayoutVars>
      </dgm:prSet>
      <dgm:spPr/>
    </dgm:pt>
    <dgm:pt modelId="{3F491F00-C044-4C50-8146-5B5590987427}" type="pres">
      <dgm:prSet presAssocID="{40ACC424-C279-46E8-9D41-C02F9A643A61}" presName="sibTrans" presStyleLbl="sibTrans2D1" presStyleIdx="1" presStyleCnt="5"/>
      <dgm:spPr/>
    </dgm:pt>
    <dgm:pt modelId="{6E888E55-7863-4070-B1EA-2B8FAAFFB120}" type="pres">
      <dgm:prSet presAssocID="{40ACC424-C279-46E8-9D41-C02F9A643A61}" presName="connectorText" presStyleLbl="sibTrans2D1" presStyleIdx="1" presStyleCnt="5"/>
      <dgm:spPr/>
    </dgm:pt>
    <dgm:pt modelId="{DFBC2672-8893-4D34-B3CA-BC52CCF29167}" type="pres">
      <dgm:prSet presAssocID="{52340A43-84CC-4CA8-B680-6A366EDBCEE3}" presName="node" presStyleLbl="node1" presStyleIdx="2" presStyleCnt="5">
        <dgm:presLayoutVars>
          <dgm:bulletEnabled val="1"/>
        </dgm:presLayoutVars>
      </dgm:prSet>
      <dgm:spPr/>
    </dgm:pt>
    <dgm:pt modelId="{9CA11928-7E0C-4D92-9101-7E0103B3CFBF}" type="pres">
      <dgm:prSet presAssocID="{88249AEE-D9E6-4491-ABA0-8E1DD12F4AF1}" presName="sibTrans" presStyleLbl="sibTrans2D1" presStyleIdx="2" presStyleCnt="5"/>
      <dgm:spPr/>
    </dgm:pt>
    <dgm:pt modelId="{1D0669A0-66BC-46DE-AC05-2DF095049702}" type="pres">
      <dgm:prSet presAssocID="{88249AEE-D9E6-4491-ABA0-8E1DD12F4AF1}" presName="connectorText" presStyleLbl="sibTrans2D1" presStyleIdx="2" presStyleCnt="5"/>
      <dgm:spPr/>
    </dgm:pt>
    <dgm:pt modelId="{E0931A70-2D4A-4B1C-8559-FCD2787D177F}" type="pres">
      <dgm:prSet presAssocID="{60A17BE6-02B5-45BD-9969-2E3F2FEC46B3}" presName="node" presStyleLbl="node1" presStyleIdx="3" presStyleCnt="5">
        <dgm:presLayoutVars>
          <dgm:bulletEnabled val="1"/>
        </dgm:presLayoutVars>
      </dgm:prSet>
      <dgm:spPr/>
    </dgm:pt>
    <dgm:pt modelId="{C6E553B8-E0DB-4E7D-9BFE-20E571FF2D9A}" type="pres">
      <dgm:prSet presAssocID="{5BAB5267-78B5-4B5F-AB2A-489CE1AEEBD1}" presName="sibTrans" presStyleLbl="sibTrans2D1" presStyleIdx="3" presStyleCnt="5"/>
      <dgm:spPr/>
    </dgm:pt>
    <dgm:pt modelId="{28F4AF8A-8A6E-438E-827E-FE6D1B20CA33}" type="pres">
      <dgm:prSet presAssocID="{5BAB5267-78B5-4B5F-AB2A-489CE1AEEBD1}" presName="connectorText" presStyleLbl="sibTrans2D1" presStyleIdx="3" presStyleCnt="5"/>
      <dgm:spPr/>
    </dgm:pt>
    <dgm:pt modelId="{E15CDDC5-A518-4EBB-9E92-CD3D45CBBAEA}" type="pres">
      <dgm:prSet presAssocID="{A881E58C-DD64-47CE-B45C-31ADEDB18355}" presName="node" presStyleLbl="node1" presStyleIdx="4" presStyleCnt="5">
        <dgm:presLayoutVars>
          <dgm:bulletEnabled val="1"/>
        </dgm:presLayoutVars>
      </dgm:prSet>
      <dgm:spPr/>
    </dgm:pt>
    <dgm:pt modelId="{93BF67FD-6E8E-4995-B846-D64A288F4676}" type="pres">
      <dgm:prSet presAssocID="{C4462591-8699-46FF-8216-5781B16D23E1}" presName="sibTrans" presStyleLbl="sibTrans2D1" presStyleIdx="4" presStyleCnt="5" custFlipVert="0" custFlipHor="0" custScaleX="34057" custScaleY="10810" custLinFactX="-30953" custLinFactY="160948" custLinFactNeighborX="-100000" custLinFactNeighborY="200000"/>
      <dgm:spPr/>
    </dgm:pt>
    <dgm:pt modelId="{57CBCD8A-8E51-4507-8936-60FFDE9B10E9}" type="pres">
      <dgm:prSet presAssocID="{C4462591-8699-46FF-8216-5781B16D23E1}" presName="connectorText" presStyleLbl="sibTrans2D1" presStyleIdx="4" presStyleCnt="5"/>
      <dgm:spPr/>
    </dgm:pt>
  </dgm:ptLst>
  <dgm:cxnLst>
    <dgm:cxn modelId="{6953C219-E543-451F-84EF-9FF51B228EB3}" type="presOf" srcId="{07722CB8-FF32-497F-9A4F-4762DDD1A461}" destId="{6C97F1AA-8397-4459-86D3-D88B64063B8E}" srcOrd="1" destOrd="0" presId="urn:microsoft.com/office/officeart/2005/8/layout/cycle2"/>
    <dgm:cxn modelId="{C8742722-63AC-4F68-B989-B6EC462754AE}" type="presOf" srcId="{5BAB5267-78B5-4B5F-AB2A-489CE1AEEBD1}" destId="{28F4AF8A-8A6E-438E-827E-FE6D1B20CA33}" srcOrd="1" destOrd="0" presId="urn:microsoft.com/office/officeart/2005/8/layout/cycle2"/>
    <dgm:cxn modelId="{159E4B28-2E5A-42ED-BD4C-6C48FDDED194}" srcId="{1EA69CA0-C5E5-4901-A562-5DFB1F0C32F6}" destId="{52340A43-84CC-4CA8-B680-6A366EDBCEE3}" srcOrd="2" destOrd="0" parTransId="{ED15A89A-F2B9-469E-935F-A42B04371244}" sibTransId="{88249AEE-D9E6-4491-ABA0-8E1DD12F4AF1}"/>
    <dgm:cxn modelId="{4B861232-618C-4840-A69B-D5DB3BFA031D}" type="presOf" srcId="{88249AEE-D9E6-4491-ABA0-8E1DD12F4AF1}" destId="{9CA11928-7E0C-4D92-9101-7E0103B3CFBF}" srcOrd="0" destOrd="0" presId="urn:microsoft.com/office/officeart/2005/8/layout/cycle2"/>
    <dgm:cxn modelId="{975A4F5B-5E71-42B4-9C6A-C0BE408DD989}" srcId="{1EA69CA0-C5E5-4901-A562-5DFB1F0C32F6}" destId="{87857D9C-39D4-4713-80DF-21BD78E24C3A}" srcOrd="0" destOrd="0" parTransId="{971822B2-A38A-4DE4-A2EC-12F84D0E944E}" sibTransId="{07722CB8-FF32-497F-9A4F-4762DDD1A461}"/>
    <dgm:cxn modelId="{1B315044-2DBD-48E1-8BC1-C084BBA14C58}" type="presOf" srcId="{138C55AD-65F6-455D-8B8C-632F9870A666}" destId="{6D9DECDA-1211-4624-AC76-BC50BC575BAB}" srcOrd="0" destOrd="0" presId="urn:microsoft.com/office/officeart/2005/8/layout/cycle2"/>
    <dgm:cxn modelId="{FD5EF54C-E955-4F8B-93B4-F21841EF6D63}" type="presOf" srcId="{87857D9C-39D4-4713-80DF-21BD78E24C3A}" destId="{63874F71-6AE4-468C-940F-5950FFA9ABD6}" srcOrd="0" destOrd="0" presId="urn:microsoft.com/office/officeart/2005/8/layout/cycle2"/>
    <dgm:cxn modelId="{44672A52-0C3B-4B2F-AFC3-D14435D19220}" type="presOf" srcId="{C4462591-8699-46FF-8216-5781B16D23E1}" destId="{93BF67FD-6E8E-4995-B846-D64A288F4676}" srcOrd="0" destOrd="0" presId="urn:microsoft.com/office/officeart/2005/8/layout/cycle2"/>
    <dgm:cxn modelId="{373F5154-74E1-46B3-9EDE-3AA24D72AA95}" type="presOf" srcId="{40ACC424-C279-46E8-9D41-C02F9A643A61}" destId="{3F491F00-C044-4C50-8146-5B5590987427}" srcOrd="0" destOrd="0" presId="urn:microsoft.com/office/officeart/2005/8/layout/cycle2"/>
    <dgm:cxn modelId="{CB075375-7547-4B57-B868-3A9ABF8271FF}" srcId="{1EA69CA0-C5E5-4901-A562-5DFB1F0C32F6}" destId="{60A17BE6-02B5-45BD-9969-2E3F2FEC46B3}" srcOrd="3" destOrd="0" parTransId="{86048961-462C-4E7D-93C9-4D23B7E1EEB5}" sibTransId="{5BAB5267-78B5-4B5F-AB2A-489CE1AEEBD1}"/>
    <dgm:cxn modelId="{671DE157-4FD8-4223-9972-DBFA51FD9881}" type="presOf" srcId="{A881E58C-DD64-47CE-B45C-31ADEDB18355}" destId="{E15CDDC5-A518-4EBB-9E92-CD3D45CBBAEA}" srcOrd="0" destOrd="0" presId="urn:microsoft.com/office/officeart/2005/8/layout/cycle2"/>
    <dgm:cxn modelId="{7954775A-251E-4C6F-BB22-8BA81B22B714}" type="presOf" srcId="{07722CB8-FF32-497F-9A4F-4762DDD1A461}" destId="{FC85F5C2-9F87-4EB7-BE17-006324484A44}" srcOrd="0" destOrd="0" presId="urn:microsoft.com/office/officeart/2005/8/layout/cycle2"/>
    <dgm:cxn modelId="{91D13D95-E200-4F09-AE3D-24B6B4B37803}" type="presOf" srcId="{1EA69CA0-C5E5-4901-A562-5DFB1F0C32F6}" destId="{2A73409E-814A-466B-BA8A-B16A917CF545}" srcOrd="0" destOrd="0" presId="urn:microsoft.com/office/officeart/2005/8/layout/cycle2"/>
    <dgm:cxn modelId="{618F5E9A-E0EB-47FB-9825-0EFADECF1A7B}" type="presOf" srcId="{52340A43-84CC-4CA8-B680-6A366EDBCEE3}" destId="{DFBC2672-8893-4D34-B3CA-BC52CCF29167}" srcOrd="0" destOrd="0" presId="urn:microsoft.com/office/officeart/2005/8/layout/cycle2"/>
    <dgm:cxn modelId="{0BDD3CA9-2E9E-4E29-AB60-AF7BF288380C}" type="presOf" srcId="{88249AEE-D9E6-4491-ABA0-8E1DD12F4AF1}" destId="{1D0669A0-66BC-46DE-AC05-2DF095049702}" srcOrd="1" destOrd="0" presId="urn:microsoft.com/office/officeart/2005/8/layout/cycle2"/>
    <dgm:cxn modelId="{E491F7B7-2F01-46C5-A604-4A3171F0074F}" type="presOf" srcId="{40ACC424-C279-46E8-9D41-C02F9A643A61}" destId="{6E888E55-7863-4070-B1EA-2B8FAAFFB120}" srcOrd="1" destOrd="0" presId="urn:microsoft.com/office/officeart/2005/8/layout/cycle2"/>
    <dgm:cxn modelId="{D3145ABA-28B0-473A-A570-1D59097B708C}" type="presOf" srcId="{5BAB5267-78B5-4B5F-AB2A-489CE1AEEBD1}" destId="{C6E553B8-E0DB-4E7D-9BFE-20E571FF2D9A}" srcOrd="0" destOrd="0" presId="urn:microsoft.com/office/officeart/2005/8/layout/cycle2"/>
    <dgm:cxn modelId="{71E1B4BB-8D88-4D5A-8F61-840856CDBBA2}" srcId="{1EA69CA0-C5E5-4901-A562-5DFB1F0C32F6}" destId="{A881E58C-DD64-47CE-B45C-31ADEDB18355}" srcOrd="4" destOrd="0" parTransId="{C626F97F-9B40-4213-B120-CE627EA11069}" sibTransId="{C4462591-8699-46FF-8216-5781B16D23E1}"/>
    <dgm:cxn modelId="{4D7B3AC0-6B70-4BB9-8F55-998BD579D7C9}" srcId="{1EA69CA0-C5E5-4901-A562-5DFB1F0C32F6}" destId="{138C55AD-65F6-455D-8B8C-632F9870A666}" srcOrd="1" destOrd="0" parTransId="{7F8CAACB-397E-4ACB-BAE2-6FB8D445774B}" sibTransId="{40ACC424-C279-46E8-9D41-C02F9A643A61}"/>
    <dgm:cxn modelId="{521B09CA-8BF5-4F09-B15D-CD2AAF3B717F}" type="presOf" srcId="{C4462591-8699-46FF-8216-5781B16D23E1}" destId="{57CBCD8A-8E51-4507-8936-60FFDE9B10E9}" srcOrd="1" destOrd="0" presId="urn:microsoft.com/office/officeart/2005/8/layout/cycle2"/>
    <dgm:cxn modelId="{EB5745DB-3FEF-4041-BF72-D720DA8C12F4}" type="presOf" srcId="{60A17BE6-02B5-45BD-9969-2E3F2FEC46B3}" destId="{E0931A70-2D4A-4B1C-8559-FCD2787D177F}" srcOrd="0" destOrd="0" presId="urn:microsoft.com/office/officeart/2005/8/layout/cycle2"/>
    <dgm:cxn modelId="{9B39A976-593D-4D61-A4F4-D97BFE1C839B}" type="presParOf" srcId="{2A73409E-814A-466B-BA8A-B16A917CF545}" destId="{63874F71-6AE4-468C-940F-5950FFA9ABD6}" srcOrd="0" destOrd="0" presId="urn:microsoft.com/office/officeart/2005/8/layout/cycle2"/>
    <dgm:cxn modelId="{CC6EBE24-A9A6-44D2-83F1-453BD0299EBB}" type="presParOf" srcId="{2A73409E-814A-466B-BA8A-B16A917CF545}" destId="{FC85F5C2-9F87-4EB7-BE17-006324484A44}" srcOrd="1" destOrd="0" presId="urn:microsoft.com/office/officeart/2005/8/layout/cycle2"/>
    <dgm:cxn modelId="{80ABC98A-97B3-48CE-A395-964451C14B72}" type="presParOf" srcId="{FC85F5C2-9F87-4EB7-BE17-006324484A44}" destId="{6C97F1AA-8397-4459-86D3-D88B64063B8E}" srcOrd="0" destOrd="0" presId="urn:microsoft.com/office/officeart/2005/8/layout/cycle2"/>
    <dgm:cxn modelId="{8A79D422-025C-4DA9-8CA7-B6BA2203A2E4}" type="presParOf" srcId="{2A73409E-814A-466B-BA8A-B16A917CF545}" destId="{6D9DECDA-1211-4624-AC76-BC50BC575BAB}" srcOrd="2" destOrd="0" presId="urn:microsoft.com/office/officeart/2005/8/layout/cycle2"/>
    <dgm:cxn modelId="{2435C638-147F-4FF8-B34A-B78166E79D2E}" type="presParOf" srcId="{2A73409E-814A-466B-BA8A-B16A917CF545}" destId="{3F491F00-C044-4C50-8146-5B5590987427}" srcOrd="3" destOrd="0" presId="urn:microsoft.com/office/officeart/2005/8/layout/cycle2"/>
    <dgm:cxn modelId="{49820984-38EB-4A30-9E02-1D8ECA0E54A0}" type="presParOf" srcId="{3F491F00-C044-4C50-8146-5B5590987427}" destId="{6E888E55-7863-4070-B1EA-2B8FAAFFB120}" srcOrd="0" destOrd="0" presId="urn:microsoft.com/office/officeart/2005/8/layout/cycle2"/>
    <dgm:cxn modelId="{5227454D-9F62-4EB1-B725-B9E500B2A95E}" type="presParOf" srcId="{2A73409E-814A-466B-BA8A-B16A917CF545}" destId="{DFBC2672-8893-4D34-B3CA-BC52CCF29167}" srcOrd="4" destOrd="0" presId="urn:microsoft.com/office/officeart/2005/8/layout/cycle2"/>
    <dgm:cxn modelId="{3D4554BE-2AE4-458F-AEA6-225144874535}" type="presParOf" srcId="{2A73409E-814A-466B-BA8A-B16A917CF545}" destId="{9CA11928-7E0C-4D92-9101-7E0103B3CFBF}" srcOrd="5" destOrd="0" presId="urn:microsoft.com/office/officeart/2005/8/layout/cycle2"/>
    <dgm:cxn modelId="{CD112B03-D9DE-4125-87C5-6A766FFC63DB}" type="presParOf" srcId="{9CA11928-7E0C-4D92-9101-7E0103B3CFBF}" destId="{1D0669A0-66BC-46DE-AC05-2DF095049702}" srcOrd="0" destOrd="0" presId="urn:microsoft.com/office/officeart/2005/8/layout/cycle2"/>
    <dgm:cxn modelId="{2D70B75B-8E07-4C9E-BCC9-1D3BDFCA72C1}" type="presParOf" srcId="{2A73409E-814A-466B-BA8A-B16A917CF545}" destId="{E0931A70-2D4A-4B1C-8559-FCD2787D177F}" srcOrd="6" destOrd="0" presId="urn:microsoft.com/office/officeart/2005/8/layout/cycle2"/>
    <dgm:cxn modelId="{CE137801-01D0-4F30-B5F2-E9EC477AB855}" type="presParOf" srcId="{2A73409E-814A-466B-BA8A-B16A917CF545}" destId="{C6E553B8-E0DB-4E7D-9BFE-20E571FF2D9A}" srcOrd="7" destOrd="0" presId="urn:microsoft.com/office/officeart/2005/8/layout/cycle2"/>
    <dgm:cxn modelId="{FC6976AB-4CA4-42F6-970F-53F7CC863DAC}" type="presParOf" srcId="{C6E553B8-E0DB-4E7D-9BFE-20E571FF2D9A}" destId="{28F4AF8A-8A6E-438E-827E-FE6D1B20CA33}" srcOrd="0" destOrd="0" presId="urn:microsoft.com/office/officeart/2005/8/layout/cycle2"/>
    <dgm:cxn modelId="{BD7F0AF0-4751-44F8-AD1F-2849089E5A29}" type="presParOf" srcId="{2A73409E-814A-466B-BA8A-B16A917CF545}" destId="{E15CDDC5-A518-4EBB-9E92-CD3D45CBBAEA}" srcOrd="8" destOrd="0" presId="urn:microsoft.com/office/officeart/2005/8/layout/cycle2"/>
    <dgm:cxn modelId="{36F96D15-843B-4D52-AC24-B8F60A8FC2A1}" type="presParOf" srcId="{2A73409E-814A-466B-BA8A-B16A917CF545}" destId="{93BF67FD-6E8E-4995-B846-D64A288F4676}" srcOrd="9" destOrd="0" presId="urn:microsoft.com/office/officeart/2005/8/layout/cycle2"/>
    <dgm:cxn modelId="{99DF69C9-4FC3-4F30-AA54-CD04AEBEEF27}" type="presParOf" srcId="{93BF67FD-6E8E-4995-B846-D64A288F4676}" destId="{57CBCD8A-8E51-4507-8936-60FFDE9B10E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B74526-47AA-4DF0-9D5F-DB8A34C4F155}" type="doc">
      <dgm:prSet loTypeId="urn:microsoft.com/office/officeart/2018/2/layout/IconVerticalSolidList" loCatId="icon" qsTypeId="urn:microsoft.com/office/officeart/2005/8/quickstyle/simple4" qsCatId="simple" csTypeId="urn:microsoft.com/office/officeart/2005/8/colors/accent5_2" csCatId="accent5" phldr="1"/>
      <dgm:spPr/>
      <dgm:t>
        <a:bodyPr/>
        <a:lstStyle/>
        <a:p>
          <a:endParaRPr lang="en-US"/>
        </a:p>
      </dgm:t>
    </dgm:pt>
    <dgm:pt modelId="{3261C305-0A7D-4FE8-8534-F7C0D996936E}">
      <dgm:prSet/>
      <dgm:spPr/>
      <dgm:t>
        <a:bodyPr/>
        <a:lstStyle/>
        <a:p>
          <a:pPr>
            <a:lnSpc>
              <a:spcPct val="100000"/>
            </a:lnSpc>
          </a:pPr>
          <a:r>
            <a:rPr lang="en-US" b="0" i="0"/>
            <a:t>Mô hình Defense-in-Depth (5 lớp):</a:t>
          </a:r>
          <a:endParaRPr lang="en-US"/>
        </a:p>
      </dgm:t>
    </dgm:pt>
    <dgm:pt modelId="{9E0CD7A1-4156-4F56-A664-7547FF1CB9CB}" type="parTrans" cxnId="{3962EFA0-0C8E-4057-8328-FF423906D555}">
      <dgm:prSet/>
      <dgm:spPr/>
      <dgm:t>
        <a:bodyPr/>
        <a:lstStyle/>
        <a:p>
          <a:endParaRPr lang="en-US"/>
        </a:p>
      </dgm:t>
    </dgm:pt>
    <dgm:pt modelId="{A4598AFA-179B-494E-8E9C-7CB22FF480DA}" type="sibTrans" cxnId="{3962EFA0-0C8E-4057-8328-FF423906D555}">
      <dgm:prSet/>
      <dgm:spPr/>
      <dgm:t>
        <a:bodyPr/>
        <a:lstStyle/>
        <a:p>
          <a:endParaRPr lang="en-US"/>
        </a:p>
      </dgm:t>
    </dgm:pt>
    <dgm:pt modelId="{F99837AC-0ECF-4706-BB2B-F681E6563B9E}">
      <dgm:prSet/>
      <dgm:spPr/>
      <dgm:t>
        <a:bodyPr/>
        <a:lstStyle/>
        <a:p>
          <a:pPr>
            <a:lnSpc>
              <a:spcPct val="100000"/>
            </a:lnSpc>
          </a:pPr>
          <a:r>
            <a:rPr lang="en-US" b="0" i="0"/>
            <a:t>Lớp 1 – Perimeter: NAT, firewall host-based.</a:t>
          </a:r>
          <a:endParaRPr lang="en-US"/>
        </a:p>
      </dgm:t>
    </dgm:pt>
    <dgm:pt modelId="{8AD7A6CF-80A1-4A42-B19C-FB05AB9B93C2}" type="parTrans" cxnId="{3B919431-1B77-416E-8AE9-28ECB68BDF1B}">
      <dgm:prSet/>
      <dgm:spPr/>
      <dgm:t>
        <a:bodyPr/>
        <a:lstStyle/>
        <a:p>
          <a:endParaRPr lang="en-US"/>
        </a:p>
      </dgm:t>
    </dgm:pt>
    <dgm:pt modelId="{205A478C-77C9-4ECA-B9C6-A88BB5AB9706}" type="sibTrans" cxnId="{3B919431-1B77-416E-8AE9-28ECB68BDF1B}">
      <dgm:prSet/>
      <dgm:spPr/>
      <dgm:t>
        <a:bodyPr/>
        <a:lstStyle/>
        <a:p>
          <a:endParaRPr lang="en-US"/>
        </a:p>
      </dgm:t>
    </dgm:pt>
    <dgm:pt modelId="{4878C751-A28C-4A17-945E-48430FC1A19F}">
      <dgm:prSet/>
      <dgm:spPr/>
      <dgm:t>
        <a:bodyPr/>
        <a:lstStyle/>
        <a:p>
          <a:pPr>
            <a:lnSpc>
              <a:spcPct val="100000"/>
            </a:lnSpc>
          </a:pPr>
          <a:r>
            <a:rPr lang="en-US" b="0" i="0"/>
            <a:t>Lớp 2 – Endpoint: Wazuh Agent với HIDS &amp; FIM.</a:t>
          </a:r>
          <a:endParaRPr lang="en-US"/>
        </a:p>
      </dgm:t>
    </dgm:pt>
    <dgm:pt modelId="{41A260DD-2300-4A9A-BEF2-9587C206C0BB}" type="parTrans" cxnId="{2FF853C8-CB43-4A92-9153-21EA42EE34C6}">
      <dgm:prSet/>
      <dgm:spPr/>
      <dgm:t>
        <a:bodyPr/>
        <a:lstStyle/>
        <a:p>
          <a:endParaRPr lang="en-US"/>
        </a:p>
      </dgm:t>
    </dgm:pt>
    <dgm:pt modelId="{CD3BCD5F-B0C3-46AC-B9EB-754A4BBE73FD}" type="sibTrans" cxnId="{2FF853C8-CB43-4A92-9153-21EA42EE34C6}">
      <dgm:prSet/>
      <dgm:spPr/>
      <dgm:t>
        <a:bodyPr/>
        <a:lstStyle/>
        <a:p>
          <a:endParaRPr lang="en-US"/>
        </a:p>
      </dgm:t>
    </dgm:pt>
    <dgm:pt modelId="{C90C9BAA-6880-443A-ADDF-488D0442FCE2}">
      <dgm:prSet/>
      <dgm:spPr/>
      <dgm:t>
        <a:bodyPr/>
        <a:lstStyle/>
        <a:p>
          <a:pPr>
            <a:lnSpc>
              <a:spcPct val="100000"/>
            </a:lnSpc>
          </a:pPr>
          <a:r>
            <a:rPr lang="en-US" b="0" i="0"/>
            <a:t>Lớp 3 – Hardening: SCA đánh giá và củng cố cấu hình.</a:t>
          </a:r>
          <a:endParaRPr lang="en-US"/>
        </a:p>
      </dgm:t>
    </dgm:pt>
    <dgm:pt modelId="{490BF7B7-91F8-4BEA-9871-9C03786E8186}" type="parTrans" cxnId="{D0DFFD46-987A-4B72-A99A-665CAD1F1C2B}">
      <dgm:prSet/>
      <dgm:spPr/>
      <dgm:t>
        <a:bodyPr/>
        <a:lstStyle/>
        <a:p>
          <a:endParaRPr lang="en-US"/>
        </a:p>
      </dgm:t>
    </dgm:pt>
    <dgm:pt modelId="{AA9F2113-7DD6-4108-BD1E-173CDE867F6A}" type="sibTrans" cxnId="{D0DFFD46-987A-4B72-A99A-665CAD1F1C2B}">
      <dgm:prSet/>
      <dgm:spPr/>
      <dgm:t>
        <a:bodyPr/>
        <a:lstStyle/>
        <a:p>
          <a:endParaRPr lang="en-US"/>
        </a:p>
      </dgm:t>
    </dgm:pt>
    <dgm:pt modelId="{F34B77AA-4613-4E0B-8F0C-2ADCA6944D2C}">
      <dgm:prSet/>
      <dgm:spPr/>
      <dgm:t>
        <a:bodyPr/>
        <a:lstStyle/>
        <a:p>
          <a:pPr>
            <a:lnSpc>
              <a:spcPct val="100000"/>
            </a:lnSpc>
          </a:pPr>
          <a:r>
            <a:rPr lang="en-US" b="0" i="0"/>
            <a:t>Lớp 4 – Threat Intelligence: IOC Matching, MITRE ATT&amp;CK Mapping.</a:t>
          </a:r>
          <a:endParaRPr lang="en-US"/>
        </a:p>
      </dgm:t>
    </dgm:pt>
    <dgm:pt modelId="{EA720E91-18E8-4394-AE0E-5377A44DC987}" type="parTrans" cxnId="{B15E4A0A-5540-4C7F-999E-BFE1824B2688}">
      <dgm:prSet/>
      <dgm:spPr/>
      <dgm:t>
        <a:bodyPr/>
        <a:lstStyle/>
        <a:p>
          <a:endParaRPr lang="en-US"/>
        </a:p>
      </dgm:t>
    </dgm:pt>
    <dgm:pt modelId="{2D467F2C-344F-4C1A-A4A8-3086583B12BB}" type="sibTrans" cxnId="{B15E4A0A-5540-4C7F-999E-BFE1824B2688}">
      <dgm:prSet/>
      <dgm:spPr/>
      <dgm:t>
        <a:bodyPr/>
        <a:lstStyle/>
        <a:p>
          <a:endParaRPr lang="en-US"/>
        </a:p>
      </dgm:t>
    </dgm:pt>
    <dgm:pt modelId="{500E83D1-5BB0-4732-B260-83143C5176BC}">
      <dgm:prSet/>
      <dgm:spPr/>
      <dgm:t>
        <a:bodyPr/>
        <a:lstStyle/>
        <a:p>
          <a:pPr>
            <a:lnSpc>
              <a:spcPct val="100000"/>
            </a:lnSpc>
          </a:pPr>
          <a:r>
            <a:rPr lang="en-US" b="0" i="0"/>
            <a:t>Lớp 5 – SIEM &amp; Correlation: Wazuh Manager, Indexer, Dashboard.</a:t>
          </a:r>
          <a:endParaRPr lang="en-US"/>
        </a:p>
      </dgm:t>
    </dgm:pt>
    <dgm:pt modelId="{4147178B-F152-414C-9B80-1CCB9E6E4E8F}" type="parTrans" cxnId="{0BCE153D-5238-4459-81F6-20B772EF720F}">
      <dgm:prSet/>
      <dgm:spPr/>
      <dgm:t>
        <a:bodyPr/>
        <a:lstStyle/>
        <a:p>
          <a:endParaRPr lang="en-US"/>
        </a:p>
      </dgm:t>
    </dgm:pt>
    <dgm:pt modelId="{A2E34691-C23B-4A94-8E96-468D43671536}" type="sibTrans" cxnId="{0BCE153D-5238-4459-81F6-20B772EF720F}">
      <dgm:prSet/>
      <dgm:spPr/>
      <dgm:t>
        <a:bodyPr/>
        <a:lstStyle/>
        <a:p>
          <a:endParaRPr lang="en-US"/>
        </a:p>
      </dgm:t>
    </dgm:pt>
    <dgm:pt modelId="{83E3D9F8-9B8B-4719-B7BE-3C8DCC1C5CB9}" type="pres">
      <dgm:prSet presAssocID="{2AB74526-47AA-4DF0-9D5F-DB8A34C4F155}" presName="root" presStyleCnt="0">
        <dgm:presLayoutVars>
          <dgm:dir/>
          <dgm:resizeHandles val="exact"/>
        </dgm:presLayoutVars>
      </dgm:prSet>
      <dgm:spPr/>
    </dgm:pt>
    <dgm:pt modelId="{8BD4A467-E0E1-43DA-B0FD-C37D0D9B7BC6}" type="pres">
      <dgm:prSet presAssocID="{3261C305-0A7D-4FE8-8534-F7C0D996936E}" presName="compNode" presStyleCnt="0"/>
      <dgm:spPr/>
    </dgm:pt>
    <dgm:pt modelId="{93C7BA7F-6FDA-47E9-8368-61C3845B2405}" type="pres">
      <dgm:prSet presAssocID="{3261C305-0A7D-4FE8-8534-F7C0D996936E}" presName="bgRect" presStyleLbl="bgShp" presStyleIdx="0" presStyleCnt="6"/>
      <dgm:spPr/>
    </dgm:pt>
    <dgm:pt modelId="{2C5004E7-2117-48A0-B0BA-B02F0F9DEDC2}" type="pres">
      <dgm:prSet presAssocID="{3261C305-0A7D-4FE8-8534-F7C0D996936E}"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tecting Hand"/>
        </a:ext>
      </dgm:extLst>
    </dgm:pt>
    <dgm:pt modelId="{EF89AFB9-6360-46F6-8131-3E8C4E630670}" type="pres">
      <dgm:prSet presAssocID="{3261C305-0A7D-4FE8-8534-F7C0D996936E}" presName="spaceRect" presStyleCnt="0"/>
      <dgm:spPr/>
    </dgm:pt>
    <dgm:pt modelId="{E71AE7C2-F9A7-4DA5-B5A2-CB55BBE72F17}" type="pres">
      <dgm:prSet presAssocID="{3261C305-0A7D-4FE8-8534-F7C0D996936E}" presName="parTx" presStyleLbl="revTx" presStyleIdx="0" presStyleCnt="6">
        <dgm:presLayoutVars>
          <dgm:chMax val="0"/>
          <dgm:chPref val="0"/>
        </dgm:presLayoutVars>
      </dgm:prSet>
      <dgm:spPr/>
    </dgm:pt>
    <dgm:pt modelId="{0BDB67D2-2D97-42AE-AAF0-2733D518F083}" type="pres">
      <dgm:prSet presAssocID="{A4598AFA-179B-494E-8E9C-7CB22FF480DA}" presName="sibTrans" presStyleCnt="0"/>
      <dgm:spPr/>
    </dgm:pt>
    <dgm:pt modelId="{2A250090-E3E3-48DE-81AC-86F324D449D4}" type="pres">
      <dgm:prSet presAssocID="{F99837AC-0ECF-4706-BB2B-F681E6563B9E}" presName="compNode" presStyleCnt="0"/>
      <dgm:spPr/>
    </dgm:pt>
    <dgm:pt modelId="{6BBC9DC8-A4FB-4412-922F-8B7BEC235D33}" type="pres">
      <dgm:prSet presAssocID="{F99837AC-0ECF-4706-BB2B-F681E6563B9E}" presName="bgRect" presStyleLbl="bgShp" presStyleIdx="1" presStyleCnt="6"/>
      <dgm:spPr/>
    </dgm:pt>
    <dgm:pt modelId="{B4C9F70C-AD4B-45D4-A0E0-5DE74557A813}" type="pres">
      <dgm:prSet presAssocID="{F99837AC-0ECF-4706-BB2B-F681E6563B9E}"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sconnected"/>
        </a:ext>
      </dgm:extLst>
    </dgm:pt>
    <dgm:pt modelId="{23D92FEA-268E-4102-8804-425099F81F7A}" type="pres">
      <dgm:prSet presAssocID="{F99837AC-0ECF-4706-BB2B-F681E6563B9E}" presName="spaceRect" presStyleCnt="0"/>
      <dgm:spPr/>
    </dgm:pt>
    <dgm:pt modelId="{6480433D-8273-4970-9E03-B4FDA1550D2A}" type="pres">
      <dgm:prSet presAssocID="{F99837AC-0ECF-4706-BB2B-F681E6563B9E}" presName="parTx" presStyleLbl="revTx" presStyleIdx="1" presStyleCnt="6">
        <dgm:presLayoutVars>
          <dgm:chMax val="0"/>
          <dgm:chPref val="0"/>
        </dgm:presLayoutVars>
      </dgm:prSet>
      <dgm:spPr/>
    </dgm:pt>
    <dgm:pt modelId="{EF67FAEE-FAB1-4CB4-AB6C-E534544C177C}" type="pres">
      <dgm:prSet presAssocID="{205A478C-77C9-4ECA-B9C6-A88BB5AB9706}" presName="sibTrans" presStyleCnt="0"/>
      <dgm:spPr/>
    </dgm:pt>
    <dgm:pt modelId="{935E0EE5-17F3-4A69-AAC3-507F24BA460E}" type="pres">
      <dgm:prSet presAssocID="{4878C751-A28C-4A17-945E-48430FC1A19F}" presName="compNode" presStyleCnt="0"/>
      <dgm:spPr/>
    </dgm:pt>
    <dgm:pt modelId="{E1E4359C-3AB2-4A7B-8132-50706E655660}" type="pres">
      <dgm:prSet presAssocID="{4878C751-A28C-4A17-945E-48430FC1A19F}" presName="bgRect" presStyleLbl="bgShp" presStyleIdx="2" presStyleCnt="6"/>
      <dgm:spPr/>
    </dgm:pt>
    <dgm:pt modelId="{0082B8DD-9291-4250-BEC5-C71684CE362D}" type="pres">
      <dgm:prSet presAssocID="{4878C751-A28C-4A17-945E-48430FC1A19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udience"/>
        </a:ext>
      </dgm:extLst>
    </dgm:pt>
    <dgm:pt modelId="{1FC4FABD-3B1F-43BA-9769-EF10A87AEB98}" type="pres">
      <dgm:prSet presAssocID="{4878C751-A28C-4A17-945E-48430FC1A19F}" presName="spaceRect" presStyleCnt="0"/>
      <dgm:spPr/>
    </dgm:pt>
    <dgm:pt modelId="{8340F929-1E2E-400D-A65C-1DCE6C043B9D}" type="pres">
      <dgm:prSet presAssocID="{4878C751-A28C-4A17-945E-48430FC1A19F}" presName="parTx" presStyleLbl="revTx" presStyleIdx="2" presStyleCnt="6">
        <dgm:presLayoutVars>
          <dgm:chMax val="0"/>
          <dgm:chPref val="0"/>
        </dgm:presLayoutVars>
      </dgm:prSet>
      <dgm:spPr/>
    </dgm:pt>
    <dgm:pt modelId="{1948B714-60EE-4CC1-888A-1F02B18C31A3}" type="pres">
      <dgm:prSet presAssocID="{CD3BCD5F-B0C3-46AC-B9EB-754A4BBE73FD}" presName="sibTrans" presStyleCnt="0"/>
      <dgm:spPr/>
    </dgm:pt>
    <dgm:pt modelId="{DD5FD381-8E18-4430-93EB-94C331623298}" type="pres">
      <dgm:prSet presAssocID="{C90C9BAA-6880-443A-ADDF-488D0442FCE2}" presName="compNode" presStyleCnt="0"/>
      <dgm:spPr/>
    </dgm:pt>
    <dgm:pt modelId="{634F8962-C5A6-4F91-89C6-70AACE74BE84}" type="pres">
      <dgm:prSet presAssocID="{C90C9BAA-6880-443A-ADDF-488D0442FCE2}" presName="bgRect" presStyleLbl="bgShp" presStyleIdx="3" presStyleCnt="6"/>
      <dgm:spPr/>
    </dgm:pt>
    <dgm:pt modelId="{FDC9B64B-C08D-471E-9852-67EC30126EFA}" type="pres">
      <dgm:prSet presAssocID="{C90C9BAA-6880-443A-ADDF-488D0442FCE2}"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FA56E9DE-FE65-4562-A9A0-7C70A8AD5E46}" type="pres">
      <dgm:prSet presAssocID="{C90C9BAA-6880-443A-ADDF-488D0442FCE2}" presName="spaceRect" presStyleCnt="0"/>
      <dgm:spPr/>
    </dgm:pt>
    <dgm:pt modelId="{51128F7F-8A3C-433C-8AC1-51FE2C7AB043}" type="pres">
      <dgm:prSet presAssocID="{C90C9BAA-6880-443A-ADDF-488D0442FCE2}" presName="parTx" presStyleLbl="revTx" presStyleIdx="3" presStyleCnt="6">
        <dgm:presLayoutVars>
          <dgm:chMax val="0"/>
          <dgm:chPref val="0"/>
        </dgm:presLayoutVars>
      </dgm:prSet>
      <dgm:spPr/>
    </dgm:pt>
    <dgm:pt modelId="{9CB6D240-7949-4470-A8FF-94C35B5B2961}" type="pres">
      <dgm:prSet presAssocID="{AA9F2113-7DD6-4108-BD1E-173CDE867F6A}" presName="sibTrans" presStyleCnt="0"/>
      <dgm:spPr/>
    </dgm:pt>
    <dgm:pt modelId="{837A2CFE-862A-472D-8811-6C18366AF7FE}" type="pres">
      <dgm:prSet presAssocID="{F34B77AA-4613-4E0B-8F0C-2ADCA6944D2C}" presName="compNode" presStyleCnt="0"/>
      <dgm:spPr/>
    </dgm:pt>
    <dgm:pt modelId="{E320307E-97E5-4AE1-ADE5-80B57208BA30}" type="pres">
      <dgm:prSet presAssocID="{F34B77AA-4613-4E0B-8F0C-2ADCA6944D2C}" presName="bgRect" presStyleLbl="bgShp" presStyleIdx="4" presStyleCnt="6"/>
      <dgm:spPr/>
    </dgm:pt>
    <dgm:pt modelId="{8052B146-7915-4BBD-BDCE-07410A663173}" type="pres">
      <dgm:prSet presAssocID="{F34B77AA-4613-4E0B-8F0C-2ADCA6944D2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lp"/>
        </a:ext>
      </dgm:extLst>
    </dgm:pt>
    <dgm:pt modelId="{EEF60B5B-B5F7-476F-A634-6680D0991FEF}" type="pres">
      <dgm:prSet presAssocID="{F34B77AA-4613-4E0B-8F0C-2ADCA6944D2C}" presName="spaceRect" presStyleCnt="0"/>
      <dgm:spPr/>
    </dgm:pt>
    <dgm:pt modelId="{932400D4-62B4-49BB-BC67-198574E7328E}" type="pres">
      <dgm:prSet presAssocID="{F34B77AA-4613-4E0B-8F0C-2ADCA6944D2C}" presName="parTx" presStyleLbl="revTx" presStyleIdx="4" presStyleCnt="6">
        <dgm:presLayoutVars>
          <dgm:chMax val="0"/>
          <dgm:chPref val="0"/>
        </dgm:presLayoutVars>
      </dgm:prSet>
      <dgm:spPr/>
    </dgm:pt>
    <dgm:pt modelId="{B247270F-AB21-4270-AAF1-E6D23810B2CC}" type="pres">
      <dgm:prSet presAssocID="{2D467F2C-344F-4C1A-A4A8-3086583B12BB}" presName="sibTrans" presStyleCnt="0"/>
      <dgm:spPr/>
    </dgm:pt>
    <dgm:pt modelId="{321E84C2-C2EE-4B34-92ED-687257F76B73}" type="pres">
      <dgm:prSet presAssocID="{500E83D1-5BB0-4732-B260-83143C5176BC}" presName="compNode" presStyleCnt="0"/>
      <dgm:spPr/>
    </dgm:pt>
    <dgm:pt modelId="{BFB3693E-C813-4F99-9EE1-7C9808F9FDE1}" type="pres">
      <dgm:prSet presAssocID="{500E83D1-5BB0-4732-B260-83143C5176BC}" presName="bgRect" presStyleLbl="bgShp" presStyleIdx="5" presStyleCnt="6"/>
      <dgm:spPr/>
    </dgm:pt>
    <dgm:pt modelId="{5D8E2EA9-D34E-47EB-97BB-99FAF225599C}" type="pres">
      <dgm:prSet presAssocID="{500E83D1-5BB0-4732-B260-83143C5176BC}"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ar chart"/>
        </a:ext>
      </dgm:extLst>
    </dgm:pt>
    <dgm:pt modelId="{B903C74B-5E8E-4C20-B909-9678ACA87F79}" type="pres">
      <dgm:prSet presAssocID="{500E83D1-5BB0-4732-B260-83143C5176BC}" presName="spaceRect" presStyleCnt="0"/>
      <dgm:spPr/>
    </dgm:pt>
    <dgm:pt modelId="{5CDCA81E-8D7B-4A58-BDE7-648C5F358406}" type="pres">
      <dgm:prSet presAssocID="{500E83D1-5BB0-4732-B260-83143C5176BC}" presName="parTx" presStyleLbl="revTx" presStyleIdx="5" presStyleCnt="6">
        <dgm:presLayoutVars>
          <dgm:chMax val="0"/>
          <dgm:chPref val="0"/>
        </dgm:presLayoutVars>
      </dgm:prSet>
      <dgm:spPr/>
    </dgm:pt>
  </dgm:ptLst>
  <dgm:cxnLst>
    <dgm:cxn modelId="{DF1B4406-968D-40A4-8A04-2A0415126839}" type="presOf" srcId="{F99837AC-0ECF-4706-BB2B-F681E6563B9E}" destId="{6480433D-8273-4970-9E03-B4FDA1550D2A}" srcOrd="0" destOrd="0" presId="urn:microsoft.com/office/officeart/2018/2/layout/IconVerticalSolidList"/>
    <dgm:cxn modelId="{B15E4A0A-5540-4C7F-999E-BFE1824B2688}" srcId="{2AB74526-47AA-4DF0-9D5F-DB8A34C4F155}" destId="{F34B77AA-4613-4E0B-8F0C-2ADCA6944D2C}" srcOrd="4" destOrd="0" parTransId="{EA720E91-18E8-4394-AE0E-5377A44DC987}" sibTransId="{2D467F2C-344F-4C1A-A4A8-3086583B12BB}"/>
    <dgm:cxn modelId="{30257617-14C2-4431-9D47-761BD88EC7C4}" type="presOf" srcId="{4878C751-A28C-4A17-945E-48430FC1A19F}" destId="{8340F929-1E2E-400D-A65C-1DCE6C043B9D}" srcOrd="0" destOrd="0" presId="urn:microsoft.com/office/officeart/2018/2/layout/IconVerticalSolidList"/>
    <dgm:cxn modelId="{3B919431-1B77-416E-8AE9-28ECB68BDF1B}" srcId="{2AB74526-47AA-4DF0-9D5F-DB8A34C4F155}" destId="{F99837AC-0ECF-4706-BB2B-F681E6563B9E}" srcOrd="1" destOrd="0" parTransId="{8AD7A6CF-80A1-4A42-B19C-FB05AB9B93C2}" sibTransId="{205A478C-77C9-4ECA-B9C6-A88BB5AB9706}"/>
    <dgm:cxn modelId="{0BCE153D-5238-4459-81F6-20B772EF720F}" srcId="{2AB74526-47AA-4DF0-9D5F-DB8A34C4F155}" destId="{500E83D1-5BB0-4732-B260-83143C5176BC}" srcOrd="5" destOrd="0" parTransId="{4147178B-F152-414C-9B80-1CCB9E6E4E8F}" sibTransId="{A2E34691-C23B-4A94-8E96-468D43671536}"/>
    <dgm:cxn modelId="{D0DFFD46-987A-4B72-A99A-665CAD1F1C2B}" srcId="{2AB74526-47AA-4DF0-9D5F-DB8A34C4F155}" destId="{C90C9BAA-6880-443A-ADDF-488D0442FCE2}" srcOrd="3" destOrd="0" parTransId="{490BF7B7-91F8-4BEA-9871-9C03786E8186}" sibTransId="{AA9F2113-7DD6-4108-BD1E-173CDE867F6A}"/>
    <dgm:cxn modelId="{B8681A4C-54EB-4AA2-99A9-775EC0DD82BD}" type="presOf" srcId="{F34B77AA-4613-4E0B-8F0C-2ADCA6944D2C}" destId="{932400D4-62B4-49BB-BC67-198574E7328E}" srcOrd="0" destOrd="0" presId="urn:microsoft.com/office/officeart/2018/2/layout/IconVerticalSolidList"/>
    <dgm:cxn modelId="{36542D6C-F020-4491-B271-55F6FC965A82}" type="presOf" srcId="{3261C305-0A7D-4FE8-8534-F7C0D996936E}" destId="{E71AE7C2-F9A7-4DA5-B5A2-CB55BBE72F17}" srcOrd="0" destOrd="0" presId="urn:microsoft.com/office/officeart/2018/2/layout/IconVerticalSolidList"/>
    <dgm:cxn modelId="{9775D879-35D4-4F6B-8585-AE53B65ADB9C}" type="presOf" srcId="{500E83D1-5BB0-4732-B260-83143C5176BC}" destId="{5CDCA81E-8D7B-4A58-BDE7-648C5F358406}" srcOrd="0" destOrd="0" presId="urn:microsoft.com/office/officeart/2018/2/layout/IconVerticalSolidList"/>
    <dgm:cxn modelId="{3962EFA0-0C8E-4057-8328-FF423906D555}" srcId="{2AB74526-47AA-4DF0-9D5F-DB8A34C4F155}" destId="{3261C305-0A7D-4FE8-8534-F7C0D996936E}" srcOrd="0" destOrd="0" parTransId="{9E0CD7A1-4156-4F56-A664-7547FF1CB9CB}" sibTransId="{A4598AFA-179B-494E-8E9C-7CB22FF480DA}"/>
    <dgm:cxn modelId="{A78910A5-9766-49B9-A300-2484792DEFFD}" type="presOf" srcId="{C90C9BAA-6880-443A-ADDF-488D0442FCE2}" destId="{51128F7F-8A3C-433C-8AC1-51FE2C7AB043}" srcOrd="0" destOrd="0" presId="urn:microsoft.com/office/officeart/2018/2/layout/IconVerticalSolidList"/>
    <dgm:cxn modelId="{53A92CAF-6912-4B23-B738-5C74EE7D7529}" type="presOf" srcId="{2AB74526-47AA-4DF0-9D5F-DB8A34C4F155}" destId="{83E3D9F8-9B8B-4719-B7BE-3C8DCC1C5CB9}" srcOrd="0" destOrd="0" presId="urn:microsoft.com/office/officeart/2018/2/layout/IconVerticalSolidList"/>
    <dgm:cxn modelId="{2FF853C8-CB43-4A92-9153-21EA42EE34C6}" srcId="{2AB74526-47AA-4DF0-9D5F-DB8A34C4F155}" destId="{4878C751-A28C-4A17-945E-48430FC1A19F}" srcOrd="2" destOrd="0" parTransId="{41A260DD-2300-4A9A-BEF2-9587C206C0BB}" sibTransId="{CD3BCD5F-B0C3-46AC-B9EB-754A4BBE73FD}"/>
    <dgm:cxn modelId="{FF360E71-7B8C-44EC-BD48-77F7B4B394D4}" type="presParOf" srcId="{83E3D9F8-9B8B-4719-B7BE-3C8DCC1C5CB9}" destId="{8BD4A467-E0E1-43DA-B0FD-C37D0D9B7BC6}" srcOrd="0" destOrd="0" presId="urn:microsoft.com/office/officeart/2018/2/layout/IconVerticalSolidList"/>
    <dgm:cxn modelId="{0B724596-B769-404D-B570-B0A4BA0CA47B}" type="presParOf" srcId="{8BD4A467-E0E1-43DA-B0FD-C37D0D9B7BC6}" destId="{93C7BA7F-6FDA-47E9-8368-61C3845B2405}" srcOrd="0" destOrd="0" presId="urn:microsoft.com/office/officeart/2018/2/layout/IconVerticalSolidList"/>
    <dgm:cxn modelId="{7BE2AE53-098B-4B2F-8EC9-B97657E5AE85}" type="presParOf" srcId="{8BD4A467-E0E1-43DA-B0FD-C37D0D9B7BC6}" destId="{2C5004E7-2117-48A0-B0BA-B02F0F9DEDC2}" srcOrd="1" destOrd="0" presId="urn:microsoft.com/office/officeart/2018/2/layout/IconVerticalSolidList"/>
    <dgm:cxn modelId="{1510B22F-F4C8-4B6C-A31C-43601E47D523}" type="presParOf" srcId="{8BD4A467-E0E1-43DA-B0FD-C37D0D9B7BC6}" destId="{EF89AFB9-6360-46F6-8131-3E8C4E630670}" srcOrd="2" destOrd="0" presId="urn:microsoft.com/office/officeart/2018/2/layout/IconVerticalSolidList"/>
    <dgm:cxn modelId="{EF626FAF-B022-4663-A21B-50CC7FEF44C0}" type="presParOf" srcId="{8BD4A467-E0E1-43DA-B0FD-C37D0D9B7BC6}" destId="{E71AE7C2-F9A7-4DA5-B5A2-CB55BBE72F17}" srcOrd="3" destOrd="0" presId="urn:microsoft.com/office/officeart/2018/2/layout/IconVerticalSolidList"/>
    <dgm:cxn modelId="{ADFE6BBB-DAD7-4F5C-9E3B-71F20ED4184F}" type="presParOf" srcId="{83E3D9F8-9B8B-4719-B7BE-3C8DCC1C5CB9}" destId="{0BDB67D2-2D97-42AE-AAF0-2733D518F083}" srcOrd="1" destOrd="0" presId="urn:microsoft.com/office/officeart/2018/2/layout/IconVerticalSolidList"/>
    <dgm:cxn modelId="{3AFF8CB4-D344-482B-AF0C-89EBC1EC5397}" type="presParOf" srcId="{83E3D9F8-9B8B-4719-B7BE-3C8DCC1C5CB9}" destId="{2A250090-E3E3-48DE-81AC-86F324D449D4}" srcOrd="2" destOrd="0" presId="urn:microsoft.com/office/officeart/2018/2/layout/IconVerticalSolidList"/>
    <dgm:cxn modelId="{D1537DB8-8128-40BE-96F6-044BBDAEC562}" type="presParOf" srcId="{2A250090-E3E3-48DE-81AC-86F324D449D4}" destId="{6BBC9DC8-A4FB-4412-922F-8B7BEC235D33}" srcOrd="0" destOrd="0" presId="urn:microsoft.com/office/officeart/2018/2/layout/IconVerticalSolidList"/>
    <dgm:cxn modelId="{1C02529F-4073-4801-BD6E-0EEE8054C583}" type="presParOf" srcId="{2A250090-E3E3-48DE-81AC-86F324D449D4}" destId="{B4C9F70C-AD4B-45D4-A0E0-5DE74557A813}" srcOrd="1" destOrd="0" presId="urn:microsoft.com/office/officeart/2018/2/layout/IconVerticalSolidList"/>
    <dgm:cxn modelId="{3AFF68F6-D9B3-406E-85CE-E1068C14823F}" type="presParOf" srcId="{2A250090-E3E3-48DE-81AC-86F324D449D4}" destId="{23D92FEA-268E-4102-8804-425099F81F7A}" srcOrd="2" destOrd="0" presId="urn:microsoft.com/office/officeart/2018/2/layout/IconVerticalSolidList"/>
    <dgm:cxn modelId="{92B19B80-6FDD-4D74-8DE8-6F0EC23D2A5F}" type="presParOf" srcId="{2A250090-E3E3-48DE-81AC-86F324D449D4}" destId="{6480433D-8273-4970-9E03-B4FDA1550D2A}" srcOrd="3" destOrd="0" presId="urn:microsoft.com/office/officeart/2018/2/layout/IconVerticalSolidList"/>
    <dgm:cxn modelId="{8C015F84-1A57-4E08-BD07-C17A04B822FE}" type="presParOf" srcId="{83E3D9F8-9B8B-4719-B7BE-3C8DCC1C5CB9}" destId="{EF67FAEE-FAB1-4CB4-AB6C-E534544C177C}" srcOrd="3" destOrd="0" presId="urn:microsoft.com/office/officeart/2018/2/layout/IconVerticalSolidList"/>
    <dgm:cxn modelId="{AD581B5C-3193-4C35-ACC9-A3F71EEA6D7A}" type="presParOf" srcId="{83E3D9F8-9B8B-4719-B7BE-3C8DCC1C5CB9}" destId="{935E0EE5-17F3-4A69-AAC3-507F24BA460E}" srcOrd="4" destOrd="0" presId="urn:microsoft.com/office/officeart/2018/2/layout/IconVerticalSolidList"/>
    <dgm:cxn modelId="{97572F19-FAC3-428E-AEB6-3E4FBC294BF3}" type="presParOf" srcId="{935E0EE5-17F3-4A69-AAC3-507F24BA460E}" destId="{E1E4359C-3AB2-4A7B-8132-50706E655660}" srcOrd="0" destOrd="0" presId="urn:microsoft.com/office/officeart/2018/2/layout/IconVerticalSolidList"/>
    <dgm:cxn modelId="{35DD4B0F-5EF3-4267-AD17-C64533114A49}" type="presParOf" srcId="{935E0EE5-17F3-4A69-AAC3-507F24BA460E}" destId="{0082B8DD-9291-4250-BEC5-C71684CE362D}" srcOrd="1" destOrd="0" presId="urn:microsoft.com/office/officeart/2018/2/layout/IconVerticalSolidList"/>
    <dgm:cxn modelId="{75FEE1A6-9760-46FC-B067-12A1F0097D65}" type="presParOf" srcId="{935E0EE5-17F3-4A69-AAC3-507F24BA460E}" destId="{1FC4FABD-3B1F-43BA-9769-EF10A87AEB98}" srcOrd="2" destOrd="0" presId="urn:microsoft.com/office/officeart/2018/2/layout/IconVerticalSolidList"/>
    <dgm:cxn modelId="{5F67ECA5-1E78-4DF2-88BF-271DA311BBE9}" type="presParOf" srcId="{935E0EE5-17F3-4A69-AAC3-507F24BA460E}" destId="{8340F929-1E2E-400D-A65C-1DCE6C043B9D}" srcOrd="3" destOrd="0" presId="urn:microsoft.com/office/officeart/2018/2/layout/IconVerticalSolidList"/>
    <dgm:cxn modelId="{2FC1B68B-63C1-48DA-B03C-BA7EBF3B5F9B}" type="presParOf" srcId="{83E3D9F8-9B8B-4719-B7BE-3C8DCC1C5CB9}" destId="{1948B714-60EE-4CC1-888A-1F02B18C31A3}" srcOrd="5" destOrd="0" presId="urn:microsoft.com/office/officeart/2018/2/layout/IconVerticalSolidList"/>
    <dgm:cxn modelId="{EF82170A-49F2-4DE9-83D1-84B5459DEE89}" type="presParOf" srcId="{83E3D9F8-9B8B-4719-B7BE-3C8DCC1C5CB9}" destId="{DD5FD381-8E18-4430-93EB-94C331623298}" srcOrd="6" destOrd="0" presId="urn:microsoft.com/office/officeart/2018/2/layout/IconVerticalSolidList"/>
    <dgm:cxn modelId="{7B34D492-32A2-4A93-9201-37E418CC0B4F}" type="presParOf" srcId="{DD5FD381-8E18-4430-93EB-94C331623298}" destId="{634F8962-C5A6-4F91-89C6-70AACE74BE84}" srcOrd="0" destOrd="0" presId="urn:microsoft.com/office/officeart/2018/2/layout/IconVerticalSolidList"/>
    <dgm:cxn modelId="{2986705D-C5E6-4BDD-A78B-16066424EC92}" type="presParOf" srcId="{DD5FD381-8E18-4430-93EB-94C331623298}" destId="{FDC9B64B-C08D-471E-9852-67EC30126EFA}" srcOrd="1" destOrd="0" presId="urn:microsoft.com/office/officeart/2018/2/layout/IconVerticalSolidList"/>
    <dgm:cxn modelId="{85406101-0E18-47B4-BA98-78CDEBC1FAF3}" type="presParOf" srcId="{DD5FD381-8E18-4430-93EB-94C331623298}" destId="{FA56E9DE-FE65-4562-A9A0-7C70A8AD5E46}" srcOrd="2" destOrd="0" presId="urn:microsoft.com/office/officeart/2018/2/layout/IconVerticalSolidList"/>
    <dgm:cxn modelId="{FA8662BA-6C2A-4DE8-867F-E7344CD9D269}" type="presParOf" srcId="{DD5FD381-8E18-4430-93EB-94C331623298}" destId="{51128F7F-8A3C-433C-8AC1-51FE2C7AB043}" srcOrd="3" destOrd="0" presId="urn:microsoft.com/office/officeart/2018/2/layout/IconVerticalSolidList"/>
    <dgm:cxn modelId="{71434959-8E21-46C1-A097-A102CAEDE511}" type="presParOf" srcId="{83E3D9F8-9B8B-4719-B7BE-3C8DCC1C5CB9}" destId="{9CB6D240-7949-4470-A8FF-94C35B5B2961}" srcOrd="7" destOrd="0" presId="urn:microsoft.com/office/officeart/2018/2/layout/IconVerticalSolidList"/>
    <dgm:cxn modelId="{B1442731-D04C-4A1D-ACD8-8F44E8B46943}" type="presParOf" srcId="{83E3D9F8-9B8B-4719-B7BE-3C8DCC1C5CB9}" destId="{837A2CFE-862A-472D-8811-6C18366AF7FE}" srcOrd="8" destOrd="0" presId="urn:microsoft.com/office/officeart/2018/2/layout/IconVerticalSolidList"/>
    <dgm:cxn modelId="{9A3F6A62-C979-4364-A1CE-47BDDF2BC493}" type="presParOf" srcId="{837A2CFE-862A-472D-8811-6C18366AF7FE}" destId="{E320307E-97E5-4AE1-ADE5-80B57208BA30}" srcOrd="0" destOrd="0" presId="urn:microsoft.com/office/officeart/2018/2/layout/IconVerticalSolidList"/>
    <dgm:cxn modelId="{518F27CC-20C3-4C85-BB61-46896A3672C7}" type="presParOf" srcId="{837A2CFE-862A-472D-8811-6C18366AF7FE}" destId="{8052B146-7915-4BBD-BDCE-07410A663173}" srcOrd="1" destOrd="0" presId="urn:microsoft.com/office/officeart/2018/2/layout/IconVerticalSolidList"/>
    <dgm:cxn modelId="{D8425876-5B0F-46C3-8BFC-795B3F21723F}" type="presParOf" srcId="{837A2CFE-862A-472D-8811-6C18366AF7FE}" destId="{EEF60B5B-B5F7-476F-A634-6680D0991FEF}" srcOrd="2" destOrd="0" presId="urn:microsoft.com/office/officeart/2018/2/layout/IconVerticalSolidList"/>
    <dgm:cxn modelId="{FEF69AE6-3310-4A96-B773-AE75D9A0A9CC}" type="presParOf" srcId="{837A2CFE-862A-472D-8811-6C18366AF7FE}" destId="{932400D4-62B4-49BB-BC67-198574E7328E}" srcOrd="3" destOrd="0" presId="urn:microsoft.com/office/officeart/2018/2/layout/IconVerticalSolidList"/>
    <dgm:cxn modelId="{5561A7C1-FA5F-464F-88B5-5C7A0ACBCE49}" type="presParOf" srcId="{83E3D9F8-9B8B-4719-B7BE-3C8DCC1C5CB9}" destId="{B247270F-AB21-4270-AAF1-E6D23810B2CC}" srcOrd="9" destOrd="0" presId="urn:microsoft.com/office/officeart/2018/2/layout/IconVerticalSolidList"/>
    <dgm:cxn modelId="{3E551B5A-F3C4-46BF-A0A9-221D84A2FC8B}" type="presParOf" srcId="{83E3D9F8-9B8B-4719-B7BE-3C8DCC1C5CB9}" destId="{321E84C2-C2EE-4B34-92ED-687257F76B73}" srcOrd="10" destOrd="0" presId="urn:microsoft.com/office/officeart/2018/2/layout/IconVerticalSolidList"/>
    <dgm:cxn modelId="{E2F21E71-D8C1-49FF-9337-90B717C8B0C6}" type="presParOf" srcId="{321E84C2-C2EE-4B34-92ED-687257F76B73}" destId="{BFB3693E-C813-4F99-9EE1-7C9808F9FDE1}" srcOrd="0" destOrd="0" presId="urn:microsoft.com/office/officeart/2018/2/layout/IconVerticalSolidList"/>
    <dgm:cxn modelId="{C96B98CE-C6F8-4B93-8A6C-18360DC7B769}" type="presParOf" srcId="{321E84C2-C2EE-4B34-92ED-687257F76B73}" destId="{5D8E2EA9-D34E-47EB-97BB-99FAF225599C}" srcOrd="1" destOrd="0" presId="urn:microsoft.com/office/officeart/2018/2/layout/IconVerticalSolidList"/>
    <dgm:cxn modelId="{D972F13B-F361-4608-84F6-434C02AACAF5}" type="presParOf" srcId="{321E84C2-C2EE-4B34-92ED-687257F76B73}" destId="{B903C74B-5E8E-4C20-B909-9678ACA87F79}" srcOrd="2" destOrd="0" presId="urn:microsoft.com/office/officeart/2018/2/layout/IconVerticalSolidList"/>
    <dgm:cxn modelId="{2797D1D3-14CA-4D30-8051-D3BBD9E19419}" type="presParOf" srcId="{321E84C2-C2EE-4B34-92ED-687257F76B73}" destId="{5CDCA81E-8D7B-4A58-BDE7-648C5F35840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55F276-7AB7-4149-924A-21A5FB5E659D}"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D8ED716-F253-48E7-9BD6-4474B69F8695}">
      <dgm:prSet/>
      <dgm:spPr/>
      <dgm:t>
        <a:bodyPr/>
        <a:lstStyle/>
        <a:p>
          <a:r>
            <a:rPr lang="en-US" b="1" i="0" baseline="0">
              <a:solidFill>
                <a:schemeClr val="bg1"/>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HIDS</a:t>
          </a:r>
          <a:r>
            <a:rPr lang="en-US" b="1" i="0" baseline="0">
              <a:solidFill>
                <a:schemeClr val="bg1"/>
              </a:solidFill>
            </a:rPr>
            <a:t>- </a:t>
          </a:r>
          <a:r>
            <a:rPr lang="en-US">
              <a:solidFill>
                <a:schemeClr val="bg1"/>
              </a:solidFill>
            </a:rPr>
            <a:t>Host Intrusion Detection System</a:t>
          </a: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0DD8A1CC-3EEC-411F-ADCF-D85D869149EE}" type="parTrans" cxnId="{1F2EE7A6-69E3-4822-AD1F-F49291AF8B6A}">
      <dgm:prSet/>
      <dgm:spPr/>
      <dgm:t>
        <a:bodyPr/>
        <a:lstStyle/>
        <a:p>
          <a:endParaRPr lang="en-US"/>
        </a:p>
      </dgm:t>
    </dgm:pt>
    <dgm:pt modelId="{368C2697-EAF7-42DF-81CE-71667924B1F3}" type="sibTrans" cxnId="{1F2EE7A6-69E3-4822-AD1F-F49291AF8B6A}">
      <dgm:prSet/>
      <dgm:spPr/>
      <dgm:t>
        <a:bodyPr/>
        <a:lstStyle/>
        <a:p>
          <a:endParaRPr lang="en-US"/>
        </a:p>
      </dgm:t>
    </dgm:pt>
    <dgm:pt modelId="{C61E2121-0892-4B40-9F2F-821C75688BCA}">
      <dgm:prSet/>
      <dgm:spPr/>
      <dgm:t>
        <a:bodyPr/>
        <a:lstStyle/>
        <a:p>
          <a:r>
            <a:rPr lang="pt-BR" b="1" i="0" baseline="0"/>
            <a:t> </a:t>
          </a:r>
          <a:r>
            <a:rPr lang="pt-BR" b="1" i="0" baseline="0">
              <a:solidFill>
                <a:schemeClr val="bg1"/>
              </a:solidFill>
              <a:hlinkClick xmlns:r="http://schemas.openxmlformats.org/officeDocument/2006/relationships" r:id="rId2" action="ppaction://hlinksldjump">
                <a:extLst>
                  <a:ext uri="{A12FA001-AC4F-418D-AE19-62706E023703}">
                    <ahyp:hlinkClr xmlns:ahyp="http://schemas.microsoft.com/office/drawing/2018/hyperlinkcolor" val="tx"/>
                  </a:ext>
                </a:extLst>
              </a:hlinkClick>
            </a:rPr>
            <a:t>FIM </a:t>
          </a:r>
          <a:r>
            <a:rPr lang="pt-BR" b="1" i="0" baseline="0">
              <a:solidFill>
                <a:schemeClr val="bg1"/>
              </a:solidFill>
            </a:rPr>
            <a:t>- </a:t>
          </a:r>
          <a:r>
            <a:rPr lang="en-US">
              <a:solidFill>
                <a:schemeClr val="bg1"/>
              </a:solidFill>
            </a:rPr>
            <a:t>File Integrity Monitoring</a:t>
          </a:r>
        </a:p>
      </dgm:t>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2A46F187-F33A-462E-996C-D3FF1DA8A628}" type="parTrans" cxnId="{B4F2EAE2-6829-4B08-9E5A-8D46053CE5F3}">
      <dgm:prSet/>
      <dgm:spPr/>
      <dgm:t>
        <a:bodyPr/>
        <a:lstStyle/>
        <a:p>
          <a:endParaRPr lang="en-US"/>
        </a:p>
      </dgm:t>
    </dgm:pt>
    <dgm:pt modelId="{E59A7048-C092-4B83-9265-C7C1F63E382C}" type="sibTrans" cxnId="{B4F2EAE2-6829-4B08-9E5A-8D46053CE5F3}">
      <dgm:prSet/>
      <dgm:spPr/>
      <dgm:t>
        <a:bodyPr/>
        <a:lstStyle/>
        <a:p>
          <a:endParaRPr lang="en-US"/>
        </a:p>
      </dgm:t>
    </dgm:pt>
    <dgm:pt modelId="{921BD27E-C508-4555-AF03-90FA7AB26EA2}">
      <dgm:prSet/>
      <dgm:spPr/>
      <dgm:t>
        <a:bodyPr/>
        <a:lstStyle/>
        <a:p>
          <a:r>
            <a:rPr lang="en-US">
              <a:solidFill>
                <a:schemeClr val="bg1"/>
              </a:solidFill>
              <a:hlinkClick xmlns:r="http://schemas.openxmlformats.org/officeDocument/2006/relationships" r:id="rId3" action="ppaction://hlinksldjump">
                <a:extLst>
                  <a:ext uri="{A12FA001-AC4F-418D-AE19-62706E023703}">
                    <ahyp:hlinkClr xmlns:ahyp="http://schemas.microsoft.com/office/drawing/2018/hyperlinkcolor" val="tx"/>
                  </a:ext>
                </a:extLst>
              </a:hlinkClick>
            </a:rPr>
            <a:t>Malware</a:t>
          </a:r>
          <a:r>
            <a:rPr lang="en-US">
              <a:solidFill>
                <a:schemeClr val="bg1"/>
              </a:solidFill>
            </a:rPr>
            <a:t> Detection </a:t>
          </a:r>
        </a:p>
      </dgm:t>
    </dgm:pt>
    <dgm:pt modelId="{940882AD-762E-4F41-B796-E55D90A51744}" type="parTrans" cxnId="{430F1A8A-F941-4564-9239-B228D906ABAC}">
      <dgm:prSet/>
      <dgm:spPr/>
      <dgm:t>
        <a:bodyPr/>
        <a:lstStyle/>
        <a:p>
          <a:endParaRPr lang="en-US"/>
        </a:p>
      </dgm:t>
    </dgm:pt>
    <dgm:pt modelId="{DA59D1D6-D191-4D9D-9827-770F4AA60F0C}" type="sibTrans" cxnId="{430F1A8A-F941-4564-9239-B228D906ABAC}">
      <dgm:prSet/>
      <dgm:spPr/>
      <dgm:t>
        <a:bodyPr/>
        <a:lstStyle/>
        <a:p>
          <a:endParaRPr lang="en-US"/>
        </a:p>
      </dgm:t>
    </dgm:pt>
    <dgm:pt modelId="{2FCB2CD2-852B-4BDD-AD5A-D18F35D8DFC3}">
      <dgm:prSet/>
      <dgm:spPr/>
      <dgm:t>
        <a:bodyPr/>
        <a:lstStyle/>
        <a:p>
          <a:r>
            <a:rPr lang="en-US" b="1" i="0" baseline="0">
              <a:solidFill>
                <a:schemeClr val="bg1"/>
              </a:solidFill>
              <a:hlinkClick xmlns:r="http://schemas.openxmlformats.org/officeDocument/2006/relationships" r:id="rId4" action="ppaction://hlinksldjump">
                <a:extLst>
                  <a:ext uri="{A12FA001-AC4F-418D-AE19-62706E023703}">
                    <ahyp:hlinkClr xmlns:ahyp="http://schemas.microsoft.com/office/drawing/2018/hyperlinkcolor" val="tx"/>
                  </a:ext>
                </a:extLst>
              </a:hlinkClick>
            </a:rPr>
            <a:t>SCA</a:t>
          </a:r>
          <a:r>
            <a:rPr lang="en-US" b="1" i="0" baseline="0">
              <a:solidFill>
                <a:schemeClr val="bg1"/>
              </a:solidFill>
            </a:rPr>
            <a:t>- </a:t>
          </a:r>
          <a:r>
            <a:rPr lang="en-US">
              <a:solidFill>
                <a:schemeClr val="bg1"/>
              </a:solidFill>
            </a:rPr>
            <a:t>Security Configuration Assessment </a:t>
          </a:r>
        </a:p>
      </dgm:t>
    </dgm:pt>
    <dgm:pt modelId="{F6324E06-E929-438B-9D63-90E9C6FEAA06}" type="parTrans" cxnId="{7B3ADF52-72CC-42CB-8C1E-D26FA2B33083}">
      <dgm:prSet/>
      <dgm:spPr/>
      <dgm:t>
        <a:bodyPr/>
        <a:lstStyle/>
        <a:p>
          <a:endParaRPr lang="en-US"/>
        </a:p>
      </dgm:t>
    </dgm:pt>
    <dgm:pt modelId="{1195244D-EA62-42FF-94EA-876114F2FC02}" type="sibTrans" cxnId="{7B3ADF52-72CC-42CB-8C1E-D26FA2B33083}">
      <dgm:prSet/>
      <dgm:spPr/>
      <dgm:t>
        <a:bodyPr/>
        <a:lstStyle/>
        <a:p>
          <a:endParaRPr lang="en-US"/>
        </a:p>
      </dgm:t>
    </dgm:pt>
    <dgm:pt modelId="{BE5FC114-489B-4F16-815A-849CC790D39C}" type="pres">
      <dgm:prSet presAssocID="{F755F276-7AB7-4149-924A-21A5FB5E659D}" presName="Name0" presStyleCnt="0">
        <dgm:presLayoutVars>
          <dgm:chPref val="3"/>
          <dgm:dir/>
          <dgm:animLvl val="lvl"/>
          <dgm:resizeHandles/>
        </dgm:presLayoutVars>
      </dgm:prSet>
      <dgm:spPr/>
    </dgm:pt>
    <dgm:pt modelId="{9C6C222F-0913-4280-BD71-588FBBA758D1}" type="pres">
      <dgm:prSet presAssocID="{9D8ED716-F253-48E7-9BD6-4474B69F8695}" presName="horFlow" presStyleCnt="0"/>
      <dgm:spPr/>
    </dgm:pt>
    <dgm:pt modelId="{A37FC49C-AFAE-4625-B414-433580EBF640}" type="pres">
      <dgm:prSet presAssocID="{9D8ED716-F253-48E7-9BD6-4474B69F8695}" presName="bigChev" presStyleLbl="node1" presStyleIdx="0" presStyleCnt="4"/>
      <dgm:spPr/>
    </dgm:pt>
    <dgm:pt modelId="{503078E0-C593-482A-A374-0891B5C53FCF}" type="pres">
      <dgm:prSet presAssocID="{9D8ED716-F253-48E7-9BD6-4474B69F8695}" presName="vSp" presStyleCnt="0"/>
      <dgm:spPr/>
    </dgm:pt>
    <dgm:pt modelId="{B1DA812E-E250-4ABD-A143-3E89C3632A4B}" type="pres">
      <dgm:prSet presAssocID="{C61E2121-0892-4B40-9F2F-821C75688BCA}" presName="horFlow" presStyleCnt="0"/>
      <dgm:spPr/>
    </dgm:pt>
    <dgm:pt modelId="{0E8690E9-7978-4681-9848-279D21F33794}" type="pres">
      <dgm:prSet presAssocID="{C61E2121-0892-4B40-9F2F-821C75688BCA}" presName="bigChev" presStyleLbl="node1" presStyleIdx="1" presStyleCnt="4" custLinFactNeighborX="-1240" custLinFactNeighborY="-1762"/>
      <dgm:spPr/>
    </dgm:pt>
    <dgm:pt modelId="{CEC0DE90-D58F-4180-9122-D2CB07B57342}" type="pres">
      <dgm:prSet presAssocID="{C61E2121-0892-4B40-9F2F-821C75688BCA}" presName="vSp" presStyleCnt="0"/>
      <dgm:spPr/>
    </dgm:pt>
    <dgm:pt modelId="{EE48A487-D29E-4B72-B68A-5314ABDE165B}" type="pres">
      <dgm:prSet presAssocID="{921BD27E-C508-4555-AF03-90FA7AB26EA2}" presName="horFlow" presStyleCnt="0"/>
      <dgm:spPr/>
    </dgm:pt>
    <dgm:pt modelId="{23E62588-011C-451D-901A-83F532239513}" type="pres">
      <dgm:prSet presAssocID="{921BD27E-C508-4555-AF03-90FA7AB26EA2}" presName="bigChev" presStyleLbl="node1" presStyleIdx="2" presStyleCnt="4"/>
      <dgm:spPr/>
    </dgm:pt>
    <dgm:pt modelId="{314E0D27-F64E-4ECC-84CE-9438F9AC2831}" type="pres">
      <dgm:prSet presAssocID="{921BD27E-C508-4555-AF03-90FA7AB26EA2}" presName="vSp" presStyleCnt="0"/>
      <dgm:spPr/>
    </dgm:pt>
    <dgm:pt modelId="{8EB6F714-CCBE-4A07-B987-9D703E92872C}" type="pres">
      <dgm:prSet presAssocID="{2FCB2CD2-852B-4BDD-AD5A-D18F35D8DFC3}" presName="horFlow" presStyleCnt="0"/>
      <dgm:spPr/>
    </dgm:pt>
    <dgm:pt modelId="{A79D1D4E-ACD9-4638-80A4-88520CBD8FFA}" type="pres">
      <dgm:prSet presAssocID="{2FCB2CD2-852B-4BDD-AD5A-D18F35D8DFC3}" presName="bigChev" presStyleLbl="node1" presStyleIdx="3" presStyleCnt="4"/>
      <dgm:spPr/>
    </dgm:pt>
  </dgm:ptLst>
  <dgm:cxnLst>
    <dgm:cxn modelId="{BD0CBC11-3527-47A5-96EC-AED20D274C3B}" type="presOf" srcId="{C61E2121-0892-4B40-9F2F-821C75688BCA}" destId="{0E8690E9-7978-4681-9848-279D21F33794}" srcOrd="0" destOrd="0" presId="urn:microsoft.com/office/officeart/2005/8/layout/lProcess3"/>
    <dgm:cxn modelId="{7B3ADF52-72CC-42CB-8C1E-D26FA2B33083}" srcId="{F755F276-7AB7-4149-924A-21A5FB5E659D}" destId="{2FCB2CD2-852B-4BDD-AD5A-D18F35D8DFC3}" srcOrd="3" destOrd="0" parTransId="{F6324E06-E929-438B-9D63-90E9C6FEAA06}" sibTransId="{1195244D-EA62-42FF-94EA-876114F2FC02}"/>
    <dgm:cxn modelId="{430F1A8A-F941-4564-9239-B228D906ABAC}" srcId="{F755F276-7AB7-4149-924A-21A5FB5E659D}" destId="{921BD27E-C508-4555-AF03-90FA7AB26EA2}" srcOrd="2" destOrd="0" parTransId="{940882AD-762E-4F41-B796-E55D90A51744}" sibTransId="{DA59D1D6-D191-4D9D-9827-770F4AA60F0C}"/>
    <dgm:cxn modelId="{1F2EE7A6-69E3-4822-AD1F-F49291AF8B6A}" srcId="{F755F276-7AB7-4149-924A-21A5FB5E659D}" destId="{9D8ED716-F253-48E7-9BD6-4474B69F8695}" srcOrd="0" destOrd="0" parTransId="{0DD8A1CC-3EEC-411F-ADCF-D85D869149EE}" sibTransId="{368C2697-EAF7-42DF-81CE-71667924B1F3}"/>
    <dgm:cxn modelId="{A82EEAAF-726E-4754-AC12-ED23A8110445}" type="presOf" srcId="{9D8ED716-F253-48E7-9BD6-4474B69F8695}" destId="{A37FC49C-AFAE-4625-B414-433580EBF640}" srcOrd="0" destOrd="0" presId="urn:microsoft.com/office/officeart/2005/8/layout/lProcess3"/>
    <dgm:cxn modelId="{F0B9E0B4-82E6-445D-8363-9F1C52E6A45C}" type="presOf" srcId="{2FCB2CD2-852B-4BDD-AD5A-D18F35D8DFC3}" destId="{A79D1D4E-ACD9-4638-80A4-88520CBD8FFA}" srcOrd="0" destOrd="0" presId="urn:microsoft.com/office/officeart/2005/8/layout/lProcess3"/>
    <dgm:cxn modelId="{B3CC4DDF-2E0F-4C4A-9DDC-B540641431F0}" type="presOf" srcId="{921BD27E-C508-4555-AF03-90FA7AB26EA2}" destId="{23E62588-011C-451D-901A-83F532239513}" srcOrd="0" destOrd="0" presId="urn:microsoft.com/office/officeart/2005/8/layout/lProcess3"/>
    <dgm:cxn modelId="{B4F2EAE2-6829-4B08-9E5A-8D46053CE5F3}" srcId="{F755F276-7AB7-4149-924A-21A5FB5E659D}" destId="{C61E2121-0892-4B40-9F2F-821C75688BCA}" srcOrd="1" destOrd="0" parTransId="{2A46F187-F33A-462E-996C-D3FF1DA8A628}" sibTransId="{E59A7048-C092-4B83-9265-C7C1F63E382C}"/>
    <dgm:cxn modelId="{A41A17FC-46D3-4BDD-BF2C-2B046EFEC74B}" type="presOf" srcId="{F755F276-7AB7-4149-924A-21A5FB5E659D}" destId="{BE5FC114-489B-4F16-815A-849CC790D39C}" srcOrd="0" destOrd="0" presId="urn:microsoft.com/office/officeart/2005/8/layout/lProcess3"/>
    <dgm:cxn modelId="{92DA0437-8BAB-4F1E-8B3D-76C40D2F2886}" type="presParOf" srcId="{BE5FC114-489B-4F16-815A-849CC790D39C}" destId="{9C6C222F-0913-4280-BD71-588FBBA758D1}" srcOrd="0" destOrd="0" presId="urn:microsoft.com/office/officeart/2005/8/layout/lProcess3"/>
    <dgm:cxn modelId="{CEBF8156-0540-458B-BFCA-B22529258B43}" type="presParOf" srcId="{9C6C222F-0913-4280-BD71-588FBBA758D1}" destId="{A37FC49C-AFAE-4625-B414-433580EBF640}" srcOrd="0" destOrd="0" presId="urn:microsoft.com/office/officeart/2005/8/layout/lProcess3"/>
    <dgm:cxn modelId="{21AD6EFC-F2CE-4693-8573-CE8495FAE5FA}" type="presParOf" srcId="{BE5FC114-489B-4F16-815A-849CC790D39C}" destId="{503078E0-C593-482A-A374-0891B5C53FCF}" srcOrd="1" destOrd="0" presId="urn:microsoft.com/office/officeart/2005/8/layout/lProcess3"/>
    <dgm:cxn modelId="{A6E3CED0-2C7F-426D-8700-31F377B65F9A}" type="presParOf" srcId="{BE5FC114-489B-4F16-815A-849CC790D39C}" destId="{B1DA812E-E250-4ABD-A143-3E89C3632A4B}" srcOrd="2" destOrd="0" presId="urn:microsoft.com/office/officeart/2005/8/layout/lProcess3"/>
    <dgm:cxn modelId="{AC8D49A9-1139-4CE6-B549-B5C11607007E}" type="presParOf" srcId="{B1DA812E-E250-4ABD-A143-3E89C3632A4B}" destId="{0E8690E9-7978-4681-9848-279D21F33794}" srcOrd="0" destOrd="0" presId="urn:microsoft.com/office/officeart/2005/8/layout/lProcess3"/>
    <dgm:cxn modelId="{09004331-0FB2-4DE5-B5CA-E8F4469FFBDC}" type="presParOf" srcId="{BE5FC114-489B-4F16-815A-849CC790D39C}" destId="{CEC0DE90-D58F-4180-9122-D2CB07B57342}" srcOrd="3" destOrd="0" presId="urn:microsoft.com/office/officeart/2005/8/layout/lProcess3"/>
    <dgm:cxn modelId="{F2BD6A66-7348-46F5-92BD-7D9AAB5DBA64}" type="presParOf" srcId="{BE5FC114-489B-4F16-815A-849CC790D39C}" destId="{EE48A487-D29E-4B72-B68A-5314ABDE165B}" srcOrd="4" destOrd="0" presId="urn:microsoft.com/office/officeart/2005/8/layout/lProcess3"/>
    <dgm:cxn modelId="{5F7682E2-3E75-42DB-8D20-F09F18603AA8}" type="presParOf" srcId="{EE48A487-D29E-4B72-B68A-5314ABDE165B}" destId="{23E62588-011C-451D-901A-83F532239513}" srcOrd="0" destOrd="0" presId="urn:microsoft.com/office/officeart/2005/8/layout/lProcess3"/>
    <dgm:cxn modelId="{C749AD8F-3F5A-4793-B6F6-156830344B2C}" type="presParOf" srcId="{BE5FC114-489B-4F16-815A-849CC790D39C}" destId="{314E0D27-F64E-4ECC-84CE-9438F9AC2831}" srcOrd="5" destOrd="0" presId="urn:microsoft.com/office/officeart/2005/8/layout/lProcess3"/>
    <dgm:cxn modelId="{7F55463F-C70B-4BA7-BBC2-F1929ABBD0CF}" type="presParOf" srcId="{BE5FC114-489B-4F16-815A-849CC790D39C}" destId="{8EB6F714-CCBE-4A07-B987-9D703E92872C}" srcOrd="6" destOrd="0" presId="urn:microsoft.com/office/officeart/2005/8/layout/lProcess3"/>
    <dgm:cxn modelId="{A87B3DC8-338A-4563-9133-D84E9797D7E9}" type="presParOf" srcId="{8EB6F714-CCBE-4A07-B987-9D703E92872C}" destId="{A79D1D4E-ACD9-4638-80A4-88520CBD8FFA}" srcOrd="0"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83793-9776-4E00-8B37-9D91BDE9ADF4}">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F55BF-FA1D-4FAF-BB39-BACC153E389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a:solidFill>
                <a:srgbClr val="00B0F0"/>
              </a:solidFill>
            </a:rPr>
            <a:t>Chức năng: </a:t>
          </a:r>
          <a:r>
            <a:rPr lang="en-US" sz="2000" kern="1200"/>
            <a:t>Giám sát Windows Event Log, phát hiện đăng nhập sai/brute-force.</a:t>
          </a:r>
        </a:p>
      </dsp:txBody>
      <dsp:txXfrm>
        <a:off x="559800" y="3022743"/>
        <a:ext cx="4320000" cy="720000"/>
      </dsp:txXfrm>
    </dsp:sp>
    <dsp:sp modelId="{289E4420-8FA0-4BD4-AD05-9E1FACC0320F}">
      <dsp:nvSpPr>
        <dsp:cNvPr id="0" name=""/>
        <dsp:cNvSpPr/>
      </dsp:nvSpPr>
      <dsp:spPr>
        <a:xfrm>
          <a:off x="6823800" y="608594"/>
          <a:ext cx="1944000" cy="1944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2EF829-5415-4109-9128-DAC745F98A45}">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0" kern="1200">
              <a:solidFill>
                <a:srgbClr val="00B0F0"/>
              </a:solidFill>
            </a:rPr>
            <a:t>Mục tiêu</a:t>
          </a:r>
          <a:r>
            <a:rPr lang="en-US" sz="2000" b="1" kern="1200">
              <a:solidFill>
                <a:srgbClr val="00B0F0"/>
              </a:solidFill>
            </a:rPr>
            <a:t>: </a:t>
          </a:r>
          <a:r>
            <a:rPr lang="en-US" sz="2000" kern="1200"/>
            <a:t>Phát hiện các chuỗi Event ID 4625 (logon thất bại) trên Windows.</a:t>
          </a:r>
        </a:p>
      </dsp:txBody>
      <dsp:txXfrm>
        <a:off x="5635800" y="3022743"/>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74F71-6AE4-468C-940F-5950FFA9ABD6}">
      <dsp:nvSpPr>
        <dsp:cNvPr id="0" name=""/>
        <dsp:cNvSpPr/>
      </dsp:nvSpPr>
      <dsp:spPr>
        <a:xfrm>
          <a:off x="4600575" y="231"/>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i="0" kern="1200"/>
            <a:t>Luồng dữ liệu:</a:t>
          </a:r>
          <a:br>
            <a:rPr lang="en-US" sz="1100" b="0" i="0" kern="1200"/>
          </a:br>
          <a:r>
            <a:rPr lang="en-US" sz="1100" b="0" i="0" kern="1200"/>
            <a:t>Endpoint (Windows/Kali)</a:t>
          </a:r>
          <a:endParaRPr lang="en-US" sz="1100" kern="1200"/>
        </a:p>
      </dsp:txBody>
      <dsp:txXfrm>
        <a:off x="4793072" y="192728"/>
        <a:ext cx="929455" cy="929455"/>
      </dsp:txXfrm>
    </dsp:sp>
    <dsp:sp modelId="{FC85F5C2-9F87-4EB7-BE17-006324484A44}">
      <dsp:nvSpPr>
        <dsp:cNvPr id="0" name=""/>
        <dsp:cNvSpPr/>
      </dsp:nvSpPr>
      <dsp:spPr>
        <a:xfrm rot="2160000">
          <a:off x="5873411" y="1009740"/>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883413" y="1067683"/>
        <a:ext cx="244392" cy="266176"/>
      </dsp:txXfrm>
    </dsp:sp>
    <dsp:sp modelId="{6D9DECDA-1211-4624-AC76-BC50BC575BAB}">
      <dsp:nvSpPr>
        <dsp:cNvPr id="0" name=""/>
        <dsp:cNvSpPr/>
      </dsp:nvSpPr>
      <dsp:spPr>
        <a:xfrm>
          <a:off x="6196918" y="1160042"/>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Wazuh Agent </a:t>
          </a:r>
          <a:endParaRPr lang="en-US" sz="1100" kern="1200"/>
        </a:p>
      </dsp:txBody>
      <dsp:txXfrm>
        <a:off x="6389415" y="1352539"/>
        <a:ext cx="929455" cy="929455"/>
      </dsp:txXfrm>
    </dsp:sp>
    <dsp:sp modelId="{3F491F00-C044-4C50-8146-5B5590987427}">
      <dsp:nvSpPr>
        <dsp:cNvPr id="0" name=""/>
        <dsp:cNvSpPr/>
      </dsp:nvSpPr>
      <dsp:spPr>
        <a:xfrm rot="6480000">
          <a:off x="6377756" y="2524363"/>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6446309" y="2563282"/>
        <a:ext cx="244392" cy="266176"/>
      </dsp:txXfrm>
    </dsp:sp>
    <dsp:sp modelId="{DFBC2672-8893-4D34-B3CA-BC52CCF29167}">
      <dsp:nvSpPr>
        <dsp:cNvPr id="0" name=""/>
        <dsp:cNvSpPr/>
      </dsp:nvSpPr>
      <dsp:spPr>
        <a:xfrm>
          <a:off x="5587169" y="3036656"/>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Wazuh Manager  </a:t>
          </a:r>
          <a:endParaRPr lang="en-US" sz="1100" kern="1200"/>
        </a:p>
      </dsp:txBody>
      <dsp:txXfrm>
        <a:off x="5779666" y="3229153"/>
        <a:ext cx="929455" cy="929455"/>
      </dsp:txXfrm>
    </dsp:sp>
    <dsp:sp modelId="{9CA11928-7E0C-4D92-9101-7E0103B3CFBF}">
      <dsp:nvSpPr>
        <dsp:cNvPr id="0" name=""/>
        <dsp:cNvSpPr/>
      </dsp:nvSpPr>
      <dsp:spPr>
        <a:xfrm rot="10800000">
          <a:off x="5093115" y="347206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197854" y="3560793"/>
        <a:ext cx="244392" cy="266176"/>
      </dsp:txXfrm>
    </dsp:sp>
    <dsp:sp modelId="{E0931A70-2D4A-4B1C-8559-FCD2787D177F}">
      <dsp:nvSpPr>
        <dsp:cNvPr id="0" name=""/>
        <dsp:cNvSpPr/>
      </dsp:nvSpPr>
      <dsp:spPr>
        <a:xfrm>
          <a:off x="3613980" y="3036656"/>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Wazuh Indexer </a:t>
          </a:r>
          <a:endParaRPr lang="en-US" sz="1100" kern="1200"/>
        </a:p>
      </dsp:txBody>
      <dsp:txXfrm>
        <a:off x="3806477" y="3229153"/>
        <a:ext cx="929455" cy="929455"/>
      </dsp:txXfrm>
    </dsp:sp>
    <dsp:sp modelId="{C6E553B8-E0DB-4E7D-9BFE-20E571FF2D9A}">
      <dsp:nvSpPr>
        <dsp:cNvPr id="0" name=""/>
        <dsp:cNvSpPr/>
      </dsp:nvSpPr>
      <dsp:spPr>
        <a:xfrm rot="15120000">
          <a:off x="3794818" y="2543158"/>
          <a:ext cx="349131" cy="4436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3863371" y="2681689"/>
        <a:ext cx="244392" cy="266176"/>
      </dsp:txXfrm>
    </dsp:sp>
    <dsp:sp modelId="{E15CDDC5-A518-4EBB-9E92-CD3D45CBBAEA}">
      <dsp:nvSpPr>
        <dsp:cNvPr id="0" name=""/>
        <dsp:cNvSpPr/>
      </dsp:nvSpPr>
      <dsp:spPr>
        <a:xfrm>
          <a:off x="3004231" y="1160042"/>
          <a:ext cx="1314449" cy="13144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0" i="0" kern="1200"/>
            <a:t>Wazuh Dashboard.</a:t>
          </a:r>
          <a:endParaRPr lang="en-US" sz="1100" kern="1200"/>
        </a:p>
      </dsp:txBody>
      <dsp:txXfrm>
        <a:off x="3196728" y="1352539"/>
        <a:ext cx="929455" cy="929455"/>
      </dsp:txXfrm>
    </dsp:sp>
    <dsp:sp modelId="{93BF67FD-6E8E-4995-B846-D64A288F4676}">
      <dsp:nvSpPr>
        <dsp:cNvPr id="0" name=""/>
        <dsp:cNvSpPr/>
      </dsp:nvSpPr>
      <dsp:spPr>
        <a:xfrm rot="19440000">
          <a:off x="3934984" y="2820454"/>
          <a:ext cx="118903" cy="47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36358" y="2834273"/>
        <a:ext cx="104516" cy="287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C7BA7F-6FDA-47E9-8368-61C3845B2405}">
      <dsp:nvSpPr>
        <dsp:cNvPr id="0" name=""/>
        <dsp:cNvSpPr/>
      </dsp:nvSpPr>
      <dsp:spPr>
        <a:xfrm>
          <a:off x="0" y="1407"/>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5004E7-2117-48A0-B0BA-B02F0F9DEDC2}">
      <dsp:nvSpPr>
        <dsp:cNvPr id="0" name=""/>
        <dsp:cNvSpPr/>
      </dsp:nvSpPr>
      <dsp:spPr>
        <a:xfrm>
          <a:off x="181438" y="136361"/>
          <a:ext cx="329887" cy="3298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71AE7C2-F9A7-4DA5-B5A2-CB55BBE72F17}">
      <dsp:nvSpPr>
        <dsp:cNvPr id="0" name=""/>
        <dsp:cNvSpPr/>
      </dsp:nvSpPr>
      <dsp:spPr>
        <a:xfrm>
          <a:off x="692764" y="1407"/>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Mô hình Defense-in-Depth (5 lớp):</a:t>
          </a:r>
          <a:endParaRPr lang="en-US" sz="1900" kern="1200"/>
        </a:p>
      </dsp:txBody>
      <dsp:txXfrm>
        <a:off x="692764" y="1407"/>
        <a:ext cx="9822835" cy="599796"/>
      </dsp:txXfrm>
    </dsp:sp>
    <dsp:sp modelId="{6BBC9DC8-A4FB-4412-922F-8B7BEC235D33}">
      <dsp:nvSpPr>
        <dsp:cNvPr id="0" name=""/>
        <dsp:cNvSpPr/>
      </dsp:nvSpPr>
      <dsp:spPr>
        <a:xfrm>
          <a:off x="0" y="751152"/>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4C9F70C-AD4B-45D4-A0E0-5DE74557A813}">
      <dsp:nvSpPr>
        <dsp:cNvPr id="0" name=""/>
        <dsp:cNvSpPr/>
      </dsp:nvSpPr>
      <dsp:spPr>
        <a:xfrm>
          <a:off x="181438" y="886107"/>
          <a:ext cx="329887" cy="3298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480433D-8273-4970-9E03-B4FDA1550D2A}">
      <dsp:nvSpPr>
        <dsp:cNvPr id="0" name=""/>
        <dsp:cNvSpPr/>
      </dsp:nvSpPr>
      <dsp:spPr>
        <a:xfrm>
          <a:off x="692764" y="751152"/>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Lớp 1 – Perimeter: NAT, firewall host-based.</a:t>
          </a:r>
          <a:endParaRPr lang="en-US" sz="1900" kern="1200"/>
        </a:p>
      </dsp:txBody>
      <dsp:txXfrm>
        <a:off x="692764" y="751152"/>
        <a:ext cx="9822835" cy="599796"/>
      </dsp:txXfrm>
    </dsp:sp>
    <dsp:sp modelId="{E1E4359C-3AB2-4A7B-8132-50706E655660}">
      <dsp:nvSpPr>
        <dsp:cNvPr id="0" name=""/>
        <dsp:cNvSpPr/>
      </dsp:nvSpPr>
      <dsp:spPr>
        <a:xfrm>
          <a:off x="0" y="1500898"/>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82B8DD-9291-4250-BEC5-C71684CE362D}">
      <dsp:nvSpPr>
        <dsp:cNvPr id="0" name=""/>
        <dsp:cNvSpPr/>
      </dsp:nvSpPr>
      <dsp:spPr>
        <a:xfrm>
          <a:off x="181438" y="1635852"/>
          <a:ext cx="329887" cy="3298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340F929-1E2E-400D-A65C-1DCE6C043B9D}">
      <dsp:nvSpPr>
        <dsp:cNvPr id="0" name=""/>
        <dsp:cNvSpPr/>
      </dsp:nvSpPr>
      <dsp:spPr>
        <a:xfrm>
          <a:off x="692764" y="150089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Lớp 2 – Endpoint: Wazuh Agent với HIDS &amp; FIM.</a:t>
          </a:r>
          <a:endParaRPr lang="en-US" sz="1900" kern="1200"/>
        </a:p>
      </dsp:txBody>
      <dsp:txXfrm>
        <a:off x="692764" y="1500898"/>
        <a:ext cx="9822835" cy="599796"/>
      </dsp:txXfrm>
    </dsp:sp>
    <dsp:sp modelId="{634F8962-C5A6-4F91-89C6-70AACE74BE84}">
      <dsp:nvSpPr>
        <dsp:cNvPr id="0" name=""/>
        <dsp:cNvSpPr/>
      </dsp:nvSpPr>
      <dsp:spPr>
        <a:xfrm>
          <a:off x="0" y="2250643"/>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DC9B64B-C08D-471E-9852-67EC30126EFA}">
      <dsp:nvSpPr>
        <dsp:cNvPr id="0" name=""/>
        <dsp:cNvSpPr/>
      </dsp:nvSpPr>
      <dsp:spPr>
        <a:xfrm>
          <a:off x="181438" y="2385597"/>
          <a:ext cx="329887" cy="3298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128F7F-8A3C-433C-8AC1-51FE2C7AB043}">
      <dsp:nvSpPr>
        <dsp:cNvPr id="0" name=""/>
        <dsp:cNvSpPr/>
      </dsp:nvSpPr>
      <dsp:spPr>
        <a:xfrm>
          <a:off x="692764" y="2250643"/>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Lớp 3 – Hardening: SCA đánh giá và củng cố cấu hình.</a:t>
          </a:r>
          <a:endParaRPr lang="en-US" sz="1900" kern="1200"/>
        </a:p>
      </dsp:txBody>
      <dsp:txXfrm>
        <a:off x="692764" y="2250643"/>
        <a:ext cx="9822835" cy="599796"/>
      </dsp:txXfrm>
    </dsp:sp>
    <dsp:sp modelId="{E320307E-97E5-4AE1-ADE5-80B57208BA30}">
      <dsp:nvSpPr>
        <dsp:cNvPr id="0" name=""/>
        <dsp:cNvSpPr/>
      </dsp:nvSpPr>
      <dsp:spPr>
        <a:xfrm>
          <a:off x="0" y="3000388"/>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052B146-7915-4BBD-BDCE-07410A663173}">
      <dsp:nvSpPr>
        <dsp:cNvPr id="0" name=""/>
        <dsp:cNvSpPr/>
      </dsp:nvSpPr>
      <dsp:spPr>
        <a:xfrm>
          <a:off x="181438" y="3135342"/>
          <a:ext cx="329887" cy="3298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932400D4-62B4-49BB-BC67-198574E7328E}">
      <dsp:nvSpPr>
        <dsp:cNvPr id="0" name=""/>
        <dsp:cNvSpPr/>
      </dsp:nvSpPr>
      <dsp:spPr>
        <a:xfrm>
          <a:off x="692764" y="3000388"/>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Lớp 4 – Threat Intelligence: IOC Matching, MITRE ATT&amp;CK Mapping.</a:t>
          </a:r>
          <a:endParaRPr lang="en-US" sz="1900" kern="1200"/>
        </a:p>
      </dsp:txBody>
      <dsp:txXfrm>
        <a:off x="692764" y="3000388"/>
        <a:ext cx="9822835" cy="599796"/>
      </dsp:txXfrm>
    </dsp:sp>
    <dsp:sp modelId="{BFB3693E-C813-4F99-9EE1-7C9808F9FDE1}">
      <dsp:nvSpPr>
        <dsp:cNvPr id="0" name=""/>
        <dsp:cNvSpPr/>
      </dsp:nvSpPr>
      <dsp:spPr>
        <a:xfrm>
          <a:off x="0" y="3750134"/>
          <a:ext cx="10515600" cy="599796"/>
        </a:xfrm>
        <a:prstGeom prst="roundRect">
          <a:avLst>
            <a:gd name="adj" fmla="val 1000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D8E2EA9-D34E-47EB-97BB-99FAF225599C}">
      <dsp:nvSpPr>
        <dsp:cNvPr id="0" name=""/>
        <dsp:cNvSpPr/>
      </dsp:nvSpPr>
      <dsp:spPr>
        <a:xfrm>
          <a:off x="181438" y="3885088"/>
          <a:ext cx="329887" cy="3298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CDCA81E-8D7B-4A58-BDE7-648C5F358406}">
      <dsp:nvSpPr>
        <dsp:cNvPr id="0" name=""/>
        <dsp:cNvSpPr/>
      </dsp:nvSpPr>
      <dsp:spPr>
        <a:xfrm>
          <a:off x="692764" y="3750134"/>
          <a:ext cx="9822835" cy="599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478" tIns="63478" rIns="63478" bIns="63478" numCol="1" spcCol="1270" anchor="ctr" anchorCtr="0">
          <a:noAutofit/>
        </a:bodyPr>
        <a:lstStyle/>
        <a:p>
          <a:pPr marL="0" lvl="0" indent="0" algn="l" defTabSz="844550">
            <a:lnSpc>
              <a:spcPct val="100000"/>
            </a:lnSpc>
            <a:spcBef>
              <a:spcPct val="0"/>
            </a:spcBef>
            <a:spcAft>
              <a:spcPct val="35000"/>
            </a:spcAft>
            <a:buNone/>
          </a:pPr>
          <a:r>
            <a:rPr lang="en-US" sz="1900" b="0" i="0" kern="1200"/>
            <a:t>Lớp 5 – SIEM &amp; Correlation: Wazuh Manager, Indexer, Dashboard.</a:t>
          </a:r>
          <a:endParaRPr lang="en-US" sz="1900" kern="1200"/>
        </a:p>
      </dsp:txBody>
      <dsp:txXfrm>
        <a:off x="692764" y="3750134"/>
        <a:ext cx="9822835" cy="5997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7FC49C-AFAE-4625-B414-433580EBF640}">
      <dsp:nvSpPr>
        <dsp:cNvPr id="0" name=""/>
        <dsp:cNvSpPr/>
      </dsp:nvSpPr>
      <dsp:spPr>
        <a:xfrm>
          <a:off x="2197844" y="427"/>
          <a:ext cx="2460648" cy="984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HIDS</a:t>
          </a:r>
          <a:r>
            <a:rPr lang="en-US" sz="1700" b="1" i="0" kern="1200" baseline="0">
              <a:solidFill>
                <a:schemeClr val="bg1"/>
              </a:solidFill>
            </a:rPr>
            <a:t>- </a:t>
          </a:r>
          <a:r>
            <a:rPr lang="en-US" sz="1700" kern="1200">
              <a:solidFill>
                <a:schemeClr val="bg1"/>
              </a:solidFill>
            </a:rPr>
            <a:t>Host Intrusion Detection System</a:t>
          </a:r>
        </a:p>
      </dsp:txBody>
      <dsp:txXfrm>
        <a:off x="2689974" y="427"/>
        <a:ext cx="1476389" cy="984259"/>
      </dsp:txXfrm>
    </dsp:sp>
    <dsp:sp modelId="{0E8690E9-7978-4681-9848-279D21F33794}">
      <dsp:nvSpPr>
        <dsp:cNvPr id="0" name=""/>
        <dsp:cNvSpPr/>
      </dsp:nvSpPr>
      <dsp:spPr>
        <a:xfrm>
          <a:off x="2167332" y="1105140"/>
          <a:ext cx="2460648" cy="984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pt-BR" sz="1700" b="1" i="0" kern="1200" baseline="0"/>
            <a:t> </a:t>
          </a:r>
          <a:r>
            <a:rPr lang="pt-BR" sz="1700" b="1" i="0" kern="1200" baseline="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FIM </a:t>
          </a:r>
          <a:r>
            <a:rPr lang="pt-BR" sz="1700" b="1" i="0" kern="1200" baseline="0">
              <a:solidFill>
                <a:schemeClr val="bg1"/>
              </a:solidFill>
            </a:rPr>
            <a:t>- </a:t>
          </a:r>
          <a:r>
            <a:rPr lang="en-US" sz="1700" kern="1200">
              <a:solidFill>
                <a:schemeClr val="bg1"/>
              </a:solidFill>
            </a:rPr>
            <a:t>File Integrity Monitoring</a:t>
          </a:r>
        </a:p>
      </dsp:txBody>
      <dsp:txXfrm>
        <a:off x="2659462" y="1105140"/>
        <a:ext cx="1476389" cy="984259"/>
      </dsp:txXfrm>
    </dsp:sp>
    <dsp:sp modelId="{23E62588-011C-451D-901A-83F532239513}">
      <dsp:nvSpPr>
        <dsp:cNvPr id="0" name=""/>
        <dsp:cNvSpPr/>
      </dsp:nvSpPr>
      <dsp:spPr>
        <a:xfrm>
          <a:off x="2197844" y="2244539"/>
          <a:ext cx="2460648" cy="984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Malware</a:t>
          </a:r>
          <a:r>
            <a:rPr lang="en-US" sz="1700" kern="1200">
              <a:solidFill>
                <a:schemeClr val="bg1"/>
              </a:solidFill>
            </a:rPr>
            <a:t> Detection </a:t>
          </a:r>
        </a:p>
      </dsp:txBody>
      <dsp:txXfrm>
        <a:off x="2689974" y="2244539"/>
        <a:ext cx="1476389" cy="984259"/>
      </dsp:txXfrm>
    </dsp:sp>
    <dsp:sp modelId="{A79D1D4E-ACD9-4638-80A4-88520CBD8FFA}">
      <dsp:nvSpPr>
        <dsp:cNvPr id="0" name=""/>
        <dsp:cNvSpPr/>
      </dsp:nvSpPr>
      <dsp:spPr>
        <a:xfrm>
          <a:off x="2197844" y="3366594"/>
          <a:ext cx="2460648" cy="984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US" sz="1700" b="1" i="0" kern="1200" baseline="0">
              <a:solidFill>
                <a:schemeClr val="bg1"/>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SCA</a:t>
          </a:r>
          <a:r>
            <a:rPr lang="en-US" sz="1700" b="1" i="0" kern="1200" baseline="0">
              <a:solidFill>
                <a:schemeClr val="bg1"/>
              </a:solidFill>
            </a:rPr>
            <a:t>- </a:t>
          </a:r>
          <a:r>
            <a:rPr lang="en-US" sz="1700" kern="1200">
              <a:solidFill>
                <a:schemeClr val="bg1"/>
              </a:solidFill>
            </a:rPr>
            <a:t>Security Configuration Assessment </a:t>
          </a:r>
        </a:p>
      </dsp:txBody>
      <dsp:txXfrm>
        <a:off x="2689974" y="3366594"/>
        <a:ext cx="1476389" cy="9842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7" name="Group 6"/>
          <p:cNvGrpSpPr/>
          <p:nvPr userDrawn="1"/>
        </p:nvGrpSpPr>
        <p:grpSpPr>
          <a:xfrm rot="5400000" flipH="1">
            <a:off x="11994349" y="89858"/>
            <a:ext cx="108319" cy="107166"/>
            <a:chOff x="9886950" y="442913"/>
            <a:chExt cx="216694" cy="214386"/>
          </a:xfrm>
        </p:grpSpPr>
        <p:sp>
          <p:nvSpPr>
            <p:cNvPr id="2" name="Rectangle: Rounded Corners 1"/>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userDrawn="1"/>
        </p:nvPicPr>
        <p:blipFill>
          <a:blip r:embed="rId3"/>
          <a:stretch>
            <a:fillRect/>
          </a:stretch>
        </p:blipFill>
        <p:spPr>
          <a:xfrm>
            <a:off x="2585036" y="6478829"/>
            <a:ext cx="9326880" cy="118101"/>
          </a:xfrm>
          <a:prstGeom prst="rect">
            <a:avLst/>
          </a:prstGeom>
        </p:spPr>
      </p:pic>
      <p:sp>
        <p:nvSpPr>
          <p:cNvPr id="9"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10" name="Rectangle 9"/>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13" name="Group 12"/>
          <p:cNvGrpSpPr/>
          <p:nvPr userDrawn="1"/>
        </p:nvGrpSpPr>
        <p:grpSpPr>
          <a:xfrm>
            <a:off x="817685" y="6410864"/>
            <a:ext cx="2760487" cy="403790"/>
            <a:chOff x="741485" y="6410864"/>
            <a:chExt cx="2760487" cy="403790"/>
          </a:xfrm>
        </p:grpSpPr>
        <p:sp>
          <p:nvSpPr>
            <p:cNvPr id="14" name="TextBox 13"/>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t>2025-12-09</a:t>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0"/>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899"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0"/>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duotone>
              <a:schemeClr val="bg2">
                <a:shade val="45000"/>
                <a:satMod val="135000"/>
              </a:schemeClr>
              <a:prstClr val="white"/>
            </a:duotone>
          </a:blip>
          <a:stretch>
            <a:fillRect/>
          </a:stretch>
        </p:blipFill>
        <p:spPr>
          <a:xfrm rot="2700000">
            <a:off x="781863"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3" y="93587"/>
            <a:ext cx="107165" cy="107007"/>
          </a:xfrm>
          <a:prstGeom prst="rect">
            <a:avLst/>
          </a:prstGeom>
        </p:spPr>
      </p:pic>
      <p:sp>
        <p:nvSpPr>
          <p:cNvPr id="23" name="Picture Placeholder 22"/>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102776" y="2393663"/>
            <a:ext cx="1716960" cy="1717475"/>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423332" y="2190750"/>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7"/>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7"/>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p:cNvPicPr>
            <a:picLocks noChangeAspect="1"/>
          </p:cNvPicPr>
          <p:nvPr userDrawn="1"/>
        </p:nvPicPr>
        <p:blipFill>
          <a:blip r:embed="rId4"/>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8"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6191250" y="465934"/>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5"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0"/>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069466"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sp>
        <p:nvSpPr>
          <p:cNvPr id="3" name="Subtitle 2"/>
          <p:cNvSpPr>
            <a:spLocks noGrp="1"/>
          </p:cNvSpPr>
          <p:nvPr>
            <p:ph type="subTitle" idx="1" hasCustomPrompt="1"/>
          </p:nvPr>
        </p:nvSpPr>
        <p:spPr>
          <a:xfrm>
            <a:off x="741485" y="4229011"/>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1" y="811935"/>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4"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83842"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3" y="93587"/>
            <a:ext cx="107165" cy="107007"/>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7" name="Rectangle 6"/>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3" name="Subtitle 2"/>
          <p:cNvSpPr>
            <a:spLocks noGrp="1"/>
          </p:cNvSpPr>
          <p:nvPr>
            <p:ph type="subTitle" idx="1" hasCustomPrompt="1"/>
          </p:nvPr>
        </p:nvSpPr>
        <p:spPr>
          <a:xfrm>
            <a:off x="3501972" y="3856819"/>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7"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4" y="3726827"/>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0"/>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p:cNvPicPr>
            <a:picLocks noChangeAspect="1"/>
          </p:cNvPicPr>
          <p:nvPr userDrawn="1"/>
        </p:nvPicPr>
        <p:blipFill>
          <a:blip r:embed="rId2" cstate="print">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39319" y="3749686"/>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11" name="TextBox 10"/>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p:cNvPicPr>
            <a:picLocks noChangeAspect="1"/>
          </p:cNvPicPr>
          <p:nvPr userDrawn="1"/>
        </p:nvPicPr>
        <p:blipFill>
          <a:blip r:embed="rId5"/>
          <a:stretch>
            <a:fillRect/>
          </a:stretch>
        </p:blipFill>
        <p:spPr>
          <a:xfrm>
            <a:off x="2583391" y="6481985"/>
            <a:ext cx="9339545" cy="118261"/>
          </a:xfrm>
          <a:prstGeom prst="rect">
            <a:avLst/>
          </a:prstGeom>
        </p:spPr>
      </p:pic>
      <p:sp>
        <p:nvSpPr>
          <p:cNvPr id="16"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7"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89"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7" y="1919678"/>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6"/>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8998"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4"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p:cNvPicPr>
            <a:picLocks noChangeAspect="1"/>
          </p:cNvPicPr>
          <p:nvPr userDrawn="1"/>
        </p:nvPicPr>
        <p:blipFill>
          <a:blip r:embed="rId3"/>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1000" fill="hold"/>
                                        <p:tgtEl>
                                          <p:spTgt spid="17"/>
                                        </p:tgtEl>
                                        <p:attrNameLst>
                                          <p:attrName>ppt_w</p:attrName>
                                        </p:attrNameLst>
                                      </p:cBhvr>
                                      <p:tavLst>
                                        <p:tav tm="0">
                                          <p:val>
                                            <p:fltVal val="0"/>
                                          </p:val>
                                        </p:tav>
                                        <p:tav tm="100000">
                                          <p:val>
                                            <p:strVal val="#ppt_w"/>
                                          </p:val>
                                        </p:tav>
                                      </p:tavLst>
                                    </p:anim>
                                    <p:anim calcmode="lin" valueType="num">
                                      <p:cBhvr>
                                        <p:cTn id="13" dur="1000" fill="hold"/>
                                        <p:tgtEl>
                                          <p:spTgt spid="17"/>
                                        </p:tgtEl>
                                        <p:attrNameLst>
                                          <p:attrName>ppt_h</p:attrName>
                                        </p:attrNameLst>
                                      </p:cBhvr>
                                      <p:tavLst>
                                        <p:tav tm="0">
                                          <p:val>
                                            <p:fltVal val="0"/>
                                          </p:val>
                                        </p:tav>
                                        <p:tav tm="100000">
                                          <p:val>
                                            <p:strVal val="#ppt_h"/>
                                          </p:val>
                                        </p:tav>
                                      </p:tavLst>
                                    </p:anim>
                                    <p:animEffect transition="in" filter="fade">
                                      <p:cBhvr>
                                        <p:cTn id="14" dur="1000"/>
                                        <p:tgtEl>
                                          <p:spTgt spid="17"/>
                                        </p:tgtEl>
                                      </p:cBhvr>
                                    </p:animEffect>
                                  </p:childTnLst>
                                </p:cTn>
                              </p:par>
                              <p:par>
                                <p:cTn id="15" presetID="53" presetClass="entr" presetSubtype="16"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000" fill="hold"/>
                                        <p:tgtEl>
                                          <p:spTgt spid="18"/>
                                        </p:tgtEl>
                                        <p:attrNameLst>
                                          <p:attrName>ppt_w</p:attrName>
                                        </p:attrNameLst>
                                      </p:cBhvr>
                                      <p:tavLst>
                                        <p:tav tm="0">
                                          <p:val>
                                            <p:fltVal val="0"/>
                                          </p:val>
                                        </p:tav>
                                        <p:tav tm="100000">
                                          <p:val>
                                            <p:strVal val="#ppt_w"/>
                                          </p:val>
                                        </p:tav>
                                      </p:tavLst>
                                    </p:anim>
                                    <p:anim calcmode="lin" valueType="num">
                                      <p:cBhvr>
                                        <p:cTn id="18" dur="1000" fill="hold"/>
                                        <p:tgtEl>
                                          <p:spTgt spid="18"/>
                                        </p:tgtEl>
                                        <p:attrNameLst>
                                          <p:attrName>ppt_h</p:attrName>
                                        </p:attrNameLst>
                                      </p:cBhvr>
                                      <p:tavLst>
                                        <p:tav tm="0">
                                          <p:val>
                                            <p:fltVal val="0"/>
                                          </p:val>
                                        </p:tav>
                                        <p:tav tm="100000">
                                          <p:val>
                                            <p:strVal val="#ppt_h"/>
                                          </p:val>
                                        </p:tav>
                                      </p:tavLst>
                                    </p:anim>
                                    <p:animEffect transition="in" filter="fade">
                                      <p:cBhvr>
                                        <p:cTn id="19" dur="1000"/>
                                        <p:tgtEl>
                                          <p:spTgt spid="18"/>
                                        </p:tgtEl>
                                      </p:cBhvr>
                                    </p:animEffect>
                                  </p:childTnLst>
                                </p:cTn>
                              </p:par>
                              <p:par>
                                <p:cTn id="20" presetID="53" presetClass="entr" presetSubtype="16"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1000" fill="hold"/>
                                        <p:tgtEl>
                                          <p:spTgt spid="20"/>
                                        </p:tgtEl>
                                        <p:attrNameLst>
                                          <p:attrName>ppt_w</p:attrName>
                                        </p:attrNameLst>
                                      </p:cBhvr>
                                      <p:tavLst>
                                        <p:tav tm="0">
                                          <p:val>
                                            <p:fltVal val="0"/>
                                          </p:val>
                                        </p:tav>
                                        <p:tav tm="100000">
                                          <p:val>
                                            <p:strVal val="#ppt_w"/>
                                          </p:val>
                                        </p:tav>
                                      </p:tavLst>
                                    </p:anim>
                                    <p:anim calcmode="lin" valueType="num">
                                      <p:cBhvr>
                                        <p:cTn id="23" dur="1000" fill="hold"/>
                                        <p:tgtEl>
                                          <p:spTgt spid="20"/>
                                        </p:tgtEl>
                                        <p:attrNameLst>
                                          <p:attrName>ppt_h</p:attrName>
                                        </p:attrNameLst>
                                      </p:cBhvr>
                                      <p:tavLst>
                                        <p:tav tm="0">
                                          <p:val>
                                            <p:fltVal val="0"/>
                                          </p:val>
                                        </p:tav>
                                        <p:tav tm="100000">
                                          <p:val>
                                            <p:strVal val="#ppt_h"/>
                                          </p:val>
                                        </p:tav>
                                      </p:tavLst>
                                    </p:anim>
                                    <p:animEffect transition="in" filter="fade">
                                      <p:cBhvr>
                                        <p:cTn id="24" dur="10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p:cTn id="27" dur="1000" fill="hold"/>
                                        <p:tgtEl>
                                          <p:spTgt spid="21"/>
                                        </p:tgtEl>
                                        <p:attrNameLst>
                                          <p:attrName>ppt_w</p:attrName>
                                        </p:attrNameLst>
                                      </p:cBhvr>
                                      <p:tavLst>
                                        <p:tav tm="0">
                                          <p:val>
                                            <p:fltVal val="0"/>
                                          </p:val>
                                        </p:tav>
                                        <p:tav tm="100000">
                                          <p:val>
                                            <p:strVal val="#ppt_w"/>
                                          </p:val>
                                        </p:tav>
                                      </p:tavLst>
                                    </p:anim>
                                    <p:anim calcmode="lin" valueType="num">
                                      <p:cBhvr>
                                        <p:cTn id="28" dur="1000" fill="hold"/>
                                        <p:tgtEl>
                                          <p:spTgt spid="21"/>
                                        </p:tgtEl>
                                        <p:attrNameLst>
                                          <p:attrName>ppt_h</p:attrName>
                                        </p:attrNameLst>
                                      </p:cBhvr>
                                      <p:tavLst>
                                        <p:tav tm="0">
                                          <p:val>
                                            <p:fltVal val="0"/>
                                          </p:val>
                                        </p:tav>
                                        <p:tav tm="100000">
                                          <p:val>
                                            <p:strVal val="#ppt_h"/>
                                          </p:val>
                                        </p:tav>
                                      </p:tavLst>
                                    </p:anim>
                                    <p:animEffect transition="in" filter="fade">
                                      <p:cBhvr>
                                        <p:cTn id="2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5"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7"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0"/>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7"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6597788"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3"/>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0"/>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0"/>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0"/>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5565071" y="682679"/>
            <a:ext cx="1061859" cy="1062177"/>
          </a:xfrm>
          <a:prstGeom prst="rect">
            <a:avLst/>
          </a:prstGeom>
        </p:spPr>
      </p:pic>
      <p:sp>
        <p:nvSpPr>
          <p:cNvPr id="22" name="Text Placeholder 9"/>
          <p:cNvSpPr>
            <a:spLocks noGrp="1"/>
          </p:cNvSpPr>
          <p:nvPr>
            <p:ph type="body" sz="quarter" idx="12" hasCustomPrompt="1"/>
          </p:nvPr>
        </p:nvSpPr>
        <p:spPr>
          <a:xfrm>
            <a:off x="493144" y="4924425"/>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529591"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3"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7"/>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1"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3"/>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3"/>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3" y="93587"/>
            <a:ext cx="107165" cy="107007"/>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p:cNvPicPr>
            <a:picLocks noChangeAspect="1"/>
          </p:cNvPicPr>
          <p:nvPr userDrawn="1"/>
        </p:nvPicPr>
        <p:blipFill>
          <a:blip r:embed="rId5"/>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3"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p:cNvPicPr>
            <a:picLocks noChangeAspect="1"/>
          </p:cNvPicPr>
          <p:nvPr userDrawn="1"/>
        </p:nvPicPr>
        <p:blipFill>
          <a:blip r:embed="rId4"/>
          <a:stretch>
            <a:fillRect/>
          </a:stretch>
        </p:blipFill>
        <p:spPr>
          <a:xfrm>
            <a:off x="2583391" y="6481985"/>
            <a:ext cx="9339545" cy="118261"/>
          </a:xfrm>
          <a:prstGeom prst="rect">
            <a:avLst/>
          </a:prstGeom>
        </p:spPr>
      </p:pic>
      <p:sp>
        <p:nvSpPr>
          <p:cNvPr id="12"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6"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p:cNvSpPr/>
          <p:nvPr userDrawn="1"/>
        </p:nvSpPr>
        <p:spPr>
          <a:xfrm>
            <a:off x="135235" y="6474525"/>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14" name="Group 13"/>
          <p:cNvGrpSpPr/>
          <p:nvPr userDrawn="1"/>
        </p:nvGrpSpPr>
        <p:grpSpPr>
          <a:xfrm>
            <a:off x="205437" y="6454898"/>
            <a:ext cx="544432" cy="365125"/>
            <a:chOff x="119712" y="6454898"/>
            <a:chExt cx="544432" cy="365125"/>
          </a:xfrm>
        </p:grpSpPr>
        <p:sp>
          <p:nvSpPr>
            <p:cNvPr id="20" name="Rectangle 19"/>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21"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grpSp>
      <p:sp>
        <p:nvSpPr>
          <p:cNvPr id="22" name="Date Placeholder 3"/>
          <p:cNvSpPr>
            <a:spLocks noGrp="1"/>
          </p:cNvSpPr>
          <p:nvPr>
            <p:ph type="dt" sz="half" idx="10"/>
          </p:nvPr>
        </p:nvSpPr>
        <p:spPr>
          <a:xfrm>
            <a:off x="914400" y="6548263"/>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t>2025-12-09</a:t>
            </a:fld>
            <a:endParaRPr lang="en-US"/>
          </a:p>
        </p:txBody>
      </p:sp>
      <p:sp>
        <p:nvSpPr>
          <p:cNvPr id="24"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p:cNvSpPr txBox="1"/>
          <p:nvPr/>
        </p:nvSpPr>
        <p:spPr>
          <a:xfrm>
            <a:off x="8176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p:cNvSpPr txBox="1"/>
          <p:nvPr userDrawn="1"/>
        </p:nvSpPr>
        <p:spPr>
          <a:xfrm>
            <a:off x="10536385"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p:cNvPicPr>
            <a:picLocks noChangeAspect="1"/>
          </p:cNvPicPr>
          <p:nvPr userDrawn="1"/>
        </p:nvPicPr>
        <p:blipFill>
          <a:blip r:embed="rId3"/>
          <a:stretch>
            <a:fillRect/>
          </a:stretch>
        </p:blipFill>
        <p:spPr>
          <a:xfrm>
            <a:off x="2602785" y="6488354"/>
            <a:ext cx="9336024" cy="118217"/>
          </a:xfrm>
          <a:prstGeom prst="rect">
            <a:avLst/>
          </a:prstGeom>
        </p:spPr>
      </p:pic>
      <p:sp>
        <p:nvSpPr>
          <p:cNvPr id="15" name="TextBox 14"/>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p:cNvGrpSpPr/>
          <p:nvPr userDrawn="1"/>
        </p:nvGrpSpPr>
        <p:grpSpPr>
          <a:xfrm rot="5400000" flipH="1">
            <a:off x="11994349" y="89858"/>
            <a:ext cx="108319" cy="107166"/>
            <a:chOff x="9886950" y="442913"/>
            <a:chExt cx="216694" cy="214386"/>
          </a:xfrm>
        </p:grpSpPr>
        <p:sp>
          <p:nvSpPr>
            <p:cNvPr id="7" name="Rectangle: Rounded Corners 6"/>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4" name="Rectangle 3"/>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5" name="Rectangle 4"/>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1"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12" name="Group 11"/>
          <p:cNvGrpSpPr/>
          <p:nvPr userDrawn="1"/>
        </p:nvGrpSpPr>
        <p:grpSpPr>
          <a:xfrm>
            <a:off x="817685" y="6410864"/>
            <a:ext cx="2760487" cy="403790"/>
            <a:chOff x="741485" y="6410864"/>
            <a:chExt cx="2760487" cy="403790"/>
          </a:xfrm>
        </p:grpSpPr>
        <p:sp>
          <p:nvSpPr>
            <p:cNvPr id="13" name="TextBox 12"/>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t>2025-12-09</a:t>
            </a:fld>
            <a:endParaRPr lang="en-US"/>
          </a:p>
        </p:txBody>
      </p:sp>
      <p:sp>
        <p:nvSpPr>
          <p:cNvPr id="21"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p:cNvGrpSpPr/>
          <p:nvPr userDrawn="1"/>
        </p:nvGrpSpPr>
        <p:grpSpPr>
          <a:xfrm>
            <a:off x="2262706"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3"/>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42247" y="1727802"/>
            <a:ext cx="3453753" cy="3402396"/>
          </a:xfrm>
          <a:prstGeom prst="rect">
            <a:avLst/>
          </a:prstGeom>
        </p:spPr>
      </p:pic>
      <p:grpSp>
        <p:nvGrpSpPr>
          <p:cNvPr id="10" name="9Slide.vn 1"/>
          <p:cNvGrpSpPr/>
          <p:nvPr userDrawn="1"/>
        </p:nvGrpSpPr>
        <p:grpSpPr>
          <a:xfrm>
            <a:off x="5868547" y="1080007"/>
            <a:ext cx="7666588" cy="4425443"/>
            <a:chOff x="2738438" y="30163"/>
            <a:chExt cx="11828463" cy="6827838"/>
          </a:xfrm>
        </p:grpSpPr>
        <p:sp>
          <p:nvSpPr>
            <p:cNvPr id="17" name="9Slide.vn 2"/>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8" name="9Slide.vn 3"/>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19" name="9Slide.vn 4"/>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0" name="9Slide.vn 5"/>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1" name="9Slide.vn 6"/>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2" name="9Slide.vn 7"/>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sp>
          <p:nvSpPr>
            <p:cNvPr id="23" name="9Slide.vn 8"/>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1"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49"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6"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5"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xEl>
                                              <p:pRg st="0" end="0"/>
                                            </p:txEl>
                                          </p:spTgt>
                                        </p:tgtEl>
                                        <p:attrNameLst>
                                          <p:attrName>style.visibility</p:attrName>
                                        </p:attrNameLst>
                                      </p:cBhvr>
                                      <p:to>
                                        <p:strVal val="visible"/>
                                      </p:to>
                                    </p:set>
                                    <p:animEffect transition="in" filter="wipe(left)">
                                      <p:cBhvr>
                                        <p:cTn id="11"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3863" y="1011126"/>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userDrawn="1"/>
        </p:nvPicPr>
        <p:blipFill>
          <a:blip r:embed="rId3">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3"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3" y="93587"/>
            <a:ext cx="107165" cy="107007"/>
          </a:xfrm>
          <a:prstGeom prst="rect">
            <a:avLst/>
          </a:prstGeom>
        </p:spPr>
      </p:pic>
      <p:sp>
        <p:nvSpPr>
          <p:cNvPr id="27" name="Title 1"/>
          <p:cNvSpPr>
            <a:spLocks noGrp="1"/>
          </p:cNvSpPr>
          <p:nvPr>
            <p:ph type="ctrTitle" hasCustomPrompt="1"/>
          </p:nvPr>
        </p:nvSpPr>
        <p:spPr>
          <a:xfrm>
            <a:off x="514349"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5"/>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
        <p:nvSpPr>
          <p:cNvPr id="13" name="Picture Placeholder 1"/>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p:cNvSpPr>
            <a:spLocks noGrp="1"/>
          </p:cNvSpPr>
          <p:nvPr>
            <p:ph type="pic" sz="quarter" idx="16" hasCustomPrompt="1"/>
          </p:nvPr>
        </p:nvSpPr>
        <p:spPr>
          <a:xfrm>
            <a:off x="9255760"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1" fmla="*/ 0 w 2111887"/>
              <a:gd name="connsiteY0-2" fmla="*/ 247221 h 4543429"/>
              <a:gd name="connsiteX1-3" fmla="*/ 247217 w 2111887"/>
              <a:gd name="connsiteY1-4" fmla="*/ 4 h 4543429"/>
              <a:gd name="connsiteX2-5" fmla="*/ 1103287 w 2111887"/>
              <a:gd name="connsiteY2-6" fmla="*/ 100016 h 4543429"/>
              <a:gd name="connsiteX3-7" fmla="*/ 1864670 w 2111887"/>
              <a:gd name="connsiteY3-8" fmla="*/ 4 h 4543429"/>
              <a:gd name="connsiteX4-9" fmla="*/ 2111887 w 2111887"/>
              <a:gd name="connsiteY4-10" fmla="*/ 247221 h 4543429"/>
              <a:gd name="connsiteX5-11" fmla="*/ 2111887 w 2111887"/>
              <a:gd name="connsiteY5-12" fmla="*/ 4296212 h 4543429"/>
              <a:gd name="connsiteX6-13" fmla="*/ 1864670 w 2111887"/>
              <a:gd name="connsiteY6-14" fmla="*/ 4543429 h 4543429"/>
              <a:gd name="connsiteX7-15" fmla="*/ 247217 w 2111887"/>
              <a:gd name="connsiteY7-16" fmla="*/ 4543429 h 4543429"/>
              <a:gd name="connsiteX8-17" fmla="*/ 0 w 2111887"/>
              <a:gd name="connsiteY8-18" fmla="*/ 4296212 h 4543429"/>
              <a:gd name="connsiteX9" fmla="*/ 0 w 2111887"/>
              <a:gd name="connsiteY9" fmla="*/ 247221 h 4543429"/>
              <a:gd name="connsiteX0-19" fmla="*/ 0 w 2111887"/>
              <a:gd name="connsiteY0-20" fmla="*/ 264906 h 4561114"/>
              <a:gd name="connsiteX1-21" fmla="*/ 247217 w 2111887"/>
              <a:gd name="connsiteY1-22" fmla="*/ 17689 h 4561114"/>
              <a:gd name="connsiteX2-23" fmla="*/ 665137 w 2111887"/>
              <a:gd name="connsiteY2-24" fmla="*/ 22451 h 4561114"/>
              <a:gd name="connsiteX3-25" fmla="*/ 1103287 w 2111887"/>
              <a:gd name="connsiteY3-26" fmla="*/ 117701 h 4561114"/>
              <a:gd name="connsiteX4-27" fmla="*/ 1864670 w 2111887"/>
              <a:gd name="connsiteY4-28" fmla="*/ 17689 h 4561114"/>
              <a:gd name="connsiteX5-29" fmla="*/ 2111887 w 2111887"/>
              <a:gd name="connsiteY5-30" fmla="*/ 264906 h 4561114"/>
              <a:gd name="connsiteX6-31" fmla="*/ 2111887 w 2111887"/>
              <a:gd name="connsiteY6-32" fmla="*/ 4313897 h 4561114"/>
              <a:gd name="connsiteX7-33" fmla="*/ 1864670 w 2111887"/>
              <a:gd name="connsiteY7-34" fmla="*/ 4561114 h 4561114"/>
              <a:gd name="connsiteX8-35" fmla="*/ 247217 w 2111887"/>
              <a:gd name="connsiteY8-36" fmla="*/ 4561114 h 4561114"/>
              <a:gd name="connsiteX9-37" fmla="*/ 0 w 2111887"/>
              <a:gd name="connsiteY9-38" fmla="*/ 4313897 h 4561114"/>
              <a:gd name="connsiteX10" fmla="*/ 0 w 2111887"/>
              <a:gd name="connsiteY10" fmla="*/ 264906 h 4561114"/>
              <a:gd name="connsiteX0-39" fmla="*/ 0 w 2111887"/>
              <a:gd name="connsiteY0-40" fmla="*/ 269676 h 4565884"/>
              <a:gd name="connsiteX1-41" fmla="*/ 247217 w 2111887"/>
              <a:gd name="connsiteY1-42" fmla="*/ 22459 h 4565884"/>
              <a:gd name="connsiteX2-43" fmla="*/ 612749 w 2111887"/>
              <a:gd name="connsiteY2-44" fmla="*/ 15315 h 4565884"/>
              <a:gd name="connsiteX3-45" fmla="*/ 1103287 w 2111887"/>
              <a:gd name="connsiteY3-46" fmla="*/ 122471 h 4565884"/>
              <a:gd name="connsiteX4-47" fmla="*/ 1864670 w 2111887"/>
              <a:gd name="connsiteY4-48" fmla="*/ 22459 h 4565884"/>
              <a:gd name="connsiteX5-49" fmla="*/ 2111887 w 2111887"/>
              <a:gd name="connsiteY5-50" fmla="*/ 269676 h 4565884"/>
              <a:gd name="connsiteX6-51" fmla="*/ 2111887 w 2111887"/>
              <a:gd name="connsiteY6-52" fmla="*/ 4318667 h 4565884"/>
              <a:gd name="connsiteX7-53" fmla="*/ 1864670 w 2111887"/>
              <a:gd name="connsiteY7-54" fmla="*/ 4565884 h 4565884"/>
              <a:gd name="connsiteX8-55" fmla="*/ 247217 w 2111887"/>
              <a:gd name="connsiteY8-56" fmla="*/ 4565884 h 4565884"/>
              <a:gd name="connsiteX9-57" fmla="*/ 0 w 2111887"/>
              <a:gd name="connsiteY9-58" fmla="*/ 4318667 h 4565884"/>
              <a:gd name="connsiteX10-59" fmla="*/ 0 w 2111887"/>
              <a:gd name="connsiteY10-60" fmla="*/ 269676 h 4565884"/>
              <a:gd name="connsiteX0-61" fmla="*/ 0 w 2111887"/>
              <a:gd name="connsiteY0-62" fmla="*/ 275247 h 4571455"/>
              <a:gd name="connsiteX1-63" fmla="*/ 247217 w 2111887"/>
              <a:gd name="connsiteY1-64" fmla="*/ 18505 h 4571455"/>
              <a:gd name="connsiteX2-65" fmla="*/ 612749 w 2111887"/>
              <a:gd name="connsiteY2-66" fmla="*/ 20886 h 4571455"/>
              <a:gd name="connsiteX3-67" fmla="*/ 1103287 w 2111887"/>
              <a:gd name="connsiteY3-68" fmla="*/ 128042 h 4571455"/>
              <a:gd name="connsiteX4-69" fmla="*/ 1864670 w 2111887"/>
              <a:gd name="connsiteY4-70" fmla="*/ 28030 h 4571455"/>
              <a:gd name="connsiteX5-71" fmla="*/ 2111887 w 2111887"/>
              <a:gd name="connsiteY5-72" fmla="*/ 275247 h 4571455"/>
              <a:gd name="connsiteX6-73" fmla="*/ 2111887 w 2111887"/>
              <a:gd name="connsiteY6-74" fmla="*/ 4324238 h 4571455"/>
              <a:gd name="connsiteX7-75" fmla="*/ 1864670 w 2111887"/>
              <a:gd name="connsiteY7-76" fmla="*/ 4571455 h 4571455"/>
              <a:gd name="connsiteX8-77" fmla="*/ 247217 w 2111887"/>
              <a:gd name="connsiteY8-78" fmla="*/ 4571455 h 4571455"/>
              <a:gd name="connsiteX9-79" fmla="*/ 0 w 2111887"/>
              <a:gd name="connsiteY9-80" fmla="*/ 4324238 h 4571455"/>
              <a:gd name="connsiteX10-81" fmla="*/ 0 w 2111887"/>
              <a:gd name="connsiteY10-82" fmla="*/ 275247 h 4571455"/>
              <a:gd name="connsiteX0-83" fmla="*/ 0 w 2111887"/>
              <a:gd name="connsiteY0-84" fmla="*/ 268247 h 4564455"/>
              <a:gd name="connsiteX1-85" fmla="*/ 247217 w 2111887"/>
              <a:gd name="connsiteY1-86" fmla="*/ 11505 h 4564455"/>
              <a:gd name="connsiteX2-87" fmla="*/ 612749 w 2111887"/>
              <a:gd name="connsiteY2-88" fmla="*/ 13886 h 4564455"/>
              <a:gd name="connsiteX3-89" fmla="*/ 1103287 w 2111887"/>
              <a:gd name="connsiteY3-90" fmla="*/ 121042 h 4564455"/>
              <a:gd name="connsiteX4-91" fmla="*/ 1864670 w 2111887"/>
              <a:gd name="connsiteY4-92" fmla="*/ 21030 h 4564455"/>
              <a:gd name="connsiteX5-93" fmla="*/ 2111887 w 2111887"/>
              <a:gd name="connsiteY5-94" fmla="*/ 268247 h 4564455"/>
              <a:gd name="connsiteX6-95" fmla="*/ 2111887 w 2111887"/>
              <a:gd name="connsiteY6-96" fmla="*/ 4317238 h 4564455"/>
              <a:gd name="connsiteX7-97" fmla="*/ 1864670 w 2111887"/>
              <a:gd name="connsiteY7-98" fmla="*/ 4564455 h 4564455"/>
              <a:gd name="connsiteX8-99" fmla="*/ 247217 w 2111887"/>
              <a:gd name="connsiteY8-100" fmla="*/ 4564455 h 4564455"/>
              <a:gd name="connsiteX9-101" fmla="*/ 0 w 2111887"/>
              <a:gd name="connsiteY9-102" fmla="*/ 4317238 h 4564455"/>
              <a:gd name="connsiteX10-103" fmla="*/ 0 w 2111887"/>
              <a:gd name="connsiteY10-104" fmla="*/ 268247 h 4564455"/>
              <a:gd name="connsiteX0-105" fmla="*/ 0 w 2111887"/>
              <a:gd name="connsiteY0-106" fmla="*/ 268247 h 4564455"/>
              <a:gd name="connsiteX1-107" fmla="*/ 247217 w 2111887"/>
              <a:gd name="connsiteY1-108" fmla="*/ 11505 h 4564455"/>
              <a:gd name="connsiteX2-109" fmla="*/ 612749 w 2111887"/>
              <a:gd name="connsiteY2-110" fmla="*/ 13886 h 4564455"/>
              <a:gd name="connsiteX3-111" fmla="*/ 784200 w 2111887"/>
              <a:gd name="connsiteY3-112" fmla="*/ 59130 h 4564455"/>
              <a:gd name="connsiteX4-113" fmla="*/ 1103287 w 2111887"/>
              <a:gd name="connsiteY4-114" fmla="*/ 121042 h 4564455"/>
              <a:gd name="connsiteX5-115" fmla="*/ 1864670 w 2111887"/>
              <a:gd name="connsiteY5-116" fmla="*/ 21030 h 4564455"/>
              <a:gd name="connsiteX6-117" fmla="*/ 2111887 w 2111887"/>
              <a:gd name="connsiteY6-118" fmla="*/ 268247 h 4564455"/>
              <a:gd name="connsiteX7-119" fmla="*/ 2111887 w 2111887"/>
              <a:gd name="connsiteY7-120" fmla="*/ 4317238 h 4564455"/>
              <a:gd name="connsiteX8-121" fmla="*/ 1864670 w 2111887"/>
              <a:gd name="connsiteY8-122" fmla="*/ 4564455 h 4564455"/>
              <a:gd name="connsiteX9-123" fmla="*/ 247217 w 2111887"/>
              <a:gd name="connsiteY9-124" fmla="*/ 4564455 h 4564455"/>
              <a:gd name="connsiteX10-125" fmla="*/ 0 w 2111887"/>
              <a:gd name="connsiteY10-126" fmla="*/ 4317238 h 4564455"/>
              <a:gd name="connsiteX11" fmla="*/ 0 w 2111887"/>
              <a:gd name="connsiteY11" fmla="*/ 268247 h 4564455"/>
              <a:gd name="connsiteX0-127" fmla="*/ 0 w 2111887"/>
              <a:gd name="connsiteY0-128" fmla="*/ 268247 h 4564455"/>
              <a:gd name="connsiteX1-129" fmla="*/ 247217 w 2111887"/>
              <a:gd name="connsiteY1-130" fmla="*/ 11505 h 4564455"/>
              <a:gd name="connsiteX2-131" fmla="*/ 612749 w 2111887"/>
              <a:gd name="connsiteY2-132" fmla="*/ 13886 h 4564455"/>
              <a:gd name="connsiteX3-133" fmla="*/ 691331 w 2111887"/>
              <a:gd name="connsiteY3-134" fmla="*/ 101992 h 4564455"/>
              <a:gd name="connsiteX4-135" fmla="*/ 1103287 w 2111887"/>
              <a:gd name="connsiteY4-136" fmla="*/ 121042 h 4564455"/>
              <a:gd name="connsiteX5-137" fmla="*/ 1864670 w 2111887"/>
              <a:gd name="connsiteY5-138" fmla="*/ 21030 h 4564455"/>
              <a:gd name="connsiteX6-139" fmla="*/ 2111887 w 2111887"/>
              <a:gd name="connsiteY6-140" fmla="*/ 268247 h 4564455"/>
              <a:gd name="connsiteX7-141" fmla="*/ 2111887 w 2111887"/>
              <a:gd name="connsiteY7-142" fmla="*/ 4317238 h 4564455"/>
              <a:gd name="connsiteX8-143" fmla="*/ 1864670 w 2111887"/>
              <a:gd name="connsiteY8-144" fmla="*/ 4564455 h 4564455"/>
              <a:gd name="connsiteX9-145" fmla="*/ 247217 w 2111887"/>
              <a:gd name="connsiteY9-146" fmla="*/ 4564455 h 4564455"/>
              <a:gd name="connsiteX10-147" fmla="*/ 0 w 2111887"/>
              <a:gd name="connsiteY10-148" fmla="*/ 4317238 h 4564455"/>
              <a:gd name="connsiteX11-149" fmla="*/ 0 w 2111887"/>
              <a:gd name="connsiteY11-150" fmla="*/ 268247 h 4564455"/>
              <a:gd name="connsiteX0-151" fmla="*/ 0 w 2111887"/>
              <a:gd name="connsiteY0-152" fmla="*/ 268247 h 4564455"/>
              <a:gd name="connsiteX1-153" fmla="*/ 247217 w 2111887"/>
              <a:gd name="connsiteY1-154" fmla="*/ 11505 h 4564455"/>
              <a:gd name="connsiteX2-155" fmla="*/ 612749 w 2111887"/>
              <a:gd name="connsiteY2-156" fmla="*/ 13886 h 4564455"/>
              <a:gd name="connsiteX3-157" fmla="*/ 691331 w 2111887"/>
              <a:gd name="connsiteY3-158" fmla="*/ 101992 h 4564455"/>
              <a:gd name="connsiteX4-159" fmla="*/ 1103287 w 2111887"/>
              <a:gd name="connsiteY4-160" fmla="*/ 121042 h 4564455"/>
              <a:gd name="connsiteX5-161" fmla="*/ 1453331 w 2111887"/>
              <a:gd name="connsiteY5-162" fmla="*/ 123424 h 4564455"/>
              <a:gd name="connsiteX6-163" fmla="*/ 1864670 w 2111887"/>
              <a:gd name="connsiteY6-164" fmla="*/ 21030 h 4564455"/>
              <a:gd name="connsiteX7-165" fmla="*/ 2111887 w 2111887"/>
              <a:gd name="connsiteY7-166" fmla="*/ 268247 h 4564455"/>
              <a:gd name="connsiteX8-167" fmla="*/ 2111887 w 2111887"/>
              <a:gd name="connsiteY8-168" fmla="*/ 4317238 h 4564455"/>
              <a:gd name="connsiteX9-169" fmla="*/ 1864670 w 2111887"/>
              <a:gd name="connsiteY9-170" fmla="*/ 4564455 h 4564455"/>
              <a:gd name="connsiteX10-171" fmla="*/ 247217 w 2111887"/>
              <a:gd name="connsiteY10-172" fmla="*/ 4564455 h 4564455"/>
              <a:gd name="connsiteX11-173" fmla="*/ 0 w 2111887"/>
              <a:gd name="connsiteY11-174" fmla="*/ 4317238 h 4564455"/>
              <a:gd name="connsiteX12" fmla="*/ 0 w 2111887"/>
              <a:gd name="connsiteY12" fmla="*/ 268247 h 4564455"/>
              <a:gd name="connsiteX0-175" fmla="*/ 0 w 2111887"/>
              <a:gd name="connsiteY0-176" fmla="*/ 268247 h 4564455"/>
              <a:gd name="connsiteX1-177" fmla="*/ 247217 w 2111887"/>
              <a:gd name="connsiteY1-178" fmla="*/ 11505 h 4564455"/>
              <a:gd name="connsiteX2-179" fmla="*/ 612749 w 2111887"/>
              <a:gd name="connsiteY2-180" fmla="*/ 13886 h 4564455"/>
              <a:gd name="connsiteX3-181" fmla="*/ 691331 w 2111887"/>
              <a:gd name="connsiteY3-182" fmla="*/ 101992 h 4564455"/>
              <a:gd name="connsiteX4-183" fmla="*/ 1103287 w 2111887"/>
              <a:gd name="connsiteY4-184" fmla="*/ 121042 h 4564455"/>
              <a:gd name="connsiteX5-185" fmla="*/ 1453331 w 2111887"/>
              <a:gd name="connsiteY5-186" fmla="*/ 123424 h 4564455"/>
              <a:gd name="connsiteX6-187" fmla="*/ 1600969 w 2111887"/>
              <a:gd name="connsiteY6-188" fmla="*/ 73418 h 4564455"/>
              <a:gd name="connsiteX7-189" fmla="*/ 1864670 w 2111887"/>
              <a:gd name="connsiteY7-190" fmla="*/ 21030 h 4564455"/>
              <a:gd name="connsiteX8-191" fmla="*/ 2111887 w 2111887"/>
              <a:gd name="connsiteY8-192" fmla="*/ 268247 h 4564455"/>
              <a:gd name="connsiteX9-193" fmla="*/ 2111887 w 2111887"/>
              <a:gd name="connsiteY9-194" fmla="*/ 4317238 h 4564455"/>
              <a:gd name="connsiteX10-195" fmla="*/ 1864670 w 2111887"/>
              <a:gd name="connsiteY10-196" fmla="*/ 4564455 h 4564455"/>
              <a:gd name="connsiteX11-197" fmla="*/ 247217 w 2111887"/>
              <a:gd name="connsiteY11-198" fmla="*/ 4564455 h 4564455"/>
              <a:gd name="connsiteX12-199" fmla="*/ 0 w 2111887"/>
              <a:gd name="connsiteY12-200" fmla="*/ 4317238 h 4564455"/>
              <a:gd name="connsiteX13" fmla="*/ 0 w 2111887"/>
              <a:gd name="connsiteY13" fmla="*/ 268247 h 4564455"/>
              <a:gd name="connsiteX0-201" fmla="*/ 0 w 2111887"/>
              <a:gd name="connsiteY0-202" fmla="*/ 271881 h 4568089"/>
              <a:gd name="connsiteX1-203" fmla="*/ 247217 w 2111887"/>
              <a:gd name="connsiteY1-204" fmla="*/ 15139 h 4568089"/>
              <a:gd name="connsiteX2-205" fmla="*/ 612749 w 2111887"/>
              <a:gd name="connsiteY2-206" fmla="*/ 17520 h 4568089"/>
              <a:gd name="connsiteX3-207" fmla="*/ 691331 w 2111887"/>
              <a:gd name="connsiteY3-208" fmla="*/ 105626 h 4568089"/>
              <a:gd name="connsiteX4-209" fmla="*/ 1103287 w 2111887"/>
              <a:gd name="connsiteY4-210" fmla="*/ 124676 h 4568089"/>
              <a:gd name="connsiteX5-211" fmla="*/ 1453331 w 2111887"/>
              <a:gd name="connsiteY5-212" fmla="*/ 127058 h 4568089"/>
              <a:gd name="connsiteX6-213" fmla="*/ 1520006 w 2111887"/>
              <a:gd name="connsiteY6-214" fmla="*/ 12758 h 4568089"/>
              <a:gd name="connsiteX7-215" fmla="*/ 1864670 w 2111887"/>
              <a:gd name="connsiteY7-216" fmla="*/ 24664 h 4568089"/>
              <a:gd name="connsiteX8-217" fmla="*/ 2111887 w 2111887"/>
              <a:gd name="connsiteY8-218" fmla="*/ 271881 h 4568089"/>
              <a:gd name="connsiteX9-219" fmla="*/ 2111887 w 2111887"/>
              <a:gd name="connsiteY9-220" fmla="*/ 4320872 h 4568089"/>
              <a:gd name="connsiteX10-221" fmla="*/ 1864670 w 2111887"/>
              <a:gd name="connsiteY10-222" fmla="*/ 4568089 h 4568089"/>
              <a:gd name="connsiteX11-223" fmla="*/ 247217 w 2111887"/>
              <a:gd name="connsiteY11-224" fmla="*/ 4568089 h 4568089"/>
              <a:gd name="connsiteX12-225" fmla="*/ 0 w 2111887"/>
              <a:gd name="connsiteY12-226" fmla="*/ 4320872 h 4568089"/>
              <a:gd name="connsiteX13-227" fmla="*/ 0 w 2111887"/>
              <a:gd name="connsiteY13-228" fmla="*/ 271881 h 4568089"/>
              <a:gd name="connsiteX0-229" fmla="*/ 0 w 2111887"/>
              <a:gd name="connsiteY0-230" fmla="*/ 272962 h 4569170"/>
              <a:gd name="connsiteX1-231" fmla="*/ 247217 w 2111887"/>
              <a:gd name="connsiteY1-232" fmla="*/ 16220 h 4569170"/>
              <a:gd name="connsiteX2-233" fmla="*/ 612749 w 2111887"/>
              <a:gd name="connsiteY2-234" fmla="*/ 18601 h 4569170"/>
              <a:gd name="connsiteX3-235" fmla="*/ 691331 w 2111887"/>
              <a:gd name="connsiteY3-236" fmla="*/ 106707 h 4569170"/>
              <a:gd name="connsiteX4-237" fmla="*/ 1103287 w 2111887"/>
              <a:gd name="connsiteY4-238" fmla="*/ 125757 h 4569170"/>
              <a:gd name="connsiteX5-239" fmla="*/ 1453331 w 2111887"/>
              <a:gd name="connsiteY5-240" fmla="*/ 128139 h 4569170"/>
              <a:gd name="connsiteX6-241" fmla="*/ 1520006 w 2111887"/>
              <a:gd name="connsiteY6-242" fmla="*/ 13839 h 4569170"/>
              <a:gd name="connsiteX7-243" fmla="*/ 1888482 w 2111887"/>
              <a:gd name="connsiteY7-244" fmla="*/ 23364 h 4569170"/>
              <a:gd name="connsiteX8-245" fmla="*/ 2111887 w 2111887"/>
              <a:gd name="connsiteY8-246" fmla="*/ 272962 h 4569170"/>
              <a:gd name="connsiteX9-247" fmla="*/ 2111887 w 2111887"/>
              <a:gd name="connsiteY9-248" fmla="*/ 4321953 h 4569170"/>
              <a:gd name="connsiteX10-249" fmla="*/ 1864670 w 2111887"/>
              <a:gd name="connsiteY10-250" fmla="*/ 4569170 h 4569170"/>
              <a:gd name="connsiteX11-251" fmla="*/ 247217 w 2111887"/>
              <a:gd name="connsiteY11-252" fmla="*/ 4569170 h 4569170"/>
              <a:gd name="connsiteX12-253" fmla="*/ 0 w 2111887"/>
              <a:gd name="connsiteY12-254" fmla="*/ 4321953 h 4569170"/>
              <a:gd name="connsiteX13-255" fmla="*/ 0 w 2111887"/>
              <a:gd name="connsiteY13-256" fmla="*/ 272962 h 4569170"/>
              <a:gd name="connsiteX0-257" fmla="*/ 0 w 2111887"/>
              <a:gd name="connsiteY0-258" fmla="*/ 272962 h 4569170"/>
              <a:gd name="connsiteX1-259" fmla="*/ 247217 w 2111887"/>
              <a:gd name="connsiteY1-260" fmla="*/ 16220 h 4569170"/>
              <a:gd name="connsiteX2-261" fmla="*/ 612749 w 2111887"/>
              <a:gd name="connsiteY2-262" fmla="*/ 18601 h 4569170"/>
              <a:gd name="connsiteX3-263" fmla="*/ 693712 w 2111887"/>
              <a:gd name="connsiteY3-264" fmla="*/ 118613 h 4569170"/>
              <a:gd name="connsiteX4-265" fmla="*/ 1103287 w 2111887"/>
              <a:gd name="connsiteY4-266" fmla="*/ 125757 h 4569170"/>
              <a:gd name="connsiteX5-267" fmla="*/ 1453331 w 2111887"/>
              <a:gd name="connsiteY5-268" fmla="*/ 128139 h 4569170"/>
              <a:gd name="connsiteX6-269" fmla="*/ 1520006 w 2111887"/>
              <a:gd name="connsiteY6-270" fmla="*/ 13839 h 4569170"/>
              <a:gd name="connsiteX7-271" fmla="*/ 1888482 w 2111887"/>
              <a:gd name="connsiteY7-272" fmla="*/ 23364 h 4569170"/>
              <a:gd name="connsiteX8-273" fmla="*/ 2111887 w 2111887"/>
              <a:gd name="connsiteY8-274" fmla="*/ 272962 h 4569170"/>
              <a:gd name="connsiteX9-275" fmla="*/ 2111887 w 2111887"/>
              <a:gd name="connsiteY9-276" fmla="*/ 4321953 h 4569170"/>
              <a:gd name="connsiteX10-277" fmla="*/ 1864670 w 2111887"/>
              <a:gd name="connsiteY10-278" fmla="*/ 4569170 h 4569170"/>
              <a:gd name="connsiteX11-279" fmla="*/ 247217 w 2111887"/>
              <a:gd name="connsiteY11-280" fmla="*/ 4569170 h 4569170"/>
              <a:gd name="connsiteX12-281" fmla="*/ 0 w 2111887"/>
              <a:gd name="connsiteY12-282" fmla="*/ 4321953 h 4569170"/>
              <a:gd name="connsiteX13-283" fmla="*/ 0 w 2111887"/>
              <a:gd name="connsiteY13-284" fmla="*/ 272962 h 4569170"/>
              <a:gd name="connsiteX0-285" fmla="*/ 0 w 2111887"/>
              <a:gd name="connsiteY0-286" fmla="*/ 272962 h 4569170"/>
              <a:gd name="connsiteX1-287" fmla="*/ 247217 w 2111887"/>
              <a:gd name="connsiteY1-288" fmla="*/ 16220 h 4569170"/>
              <a:gd name="connsiteX2-289" fmla="*/ 598462 w 2111887"/>
              <a:gd name="connsiteY2-290" fmla="*/ 16220 h 4569170"/>
              <a:gd name="connsiteX3-291" fmla="*/ 693712 w 2111887"/>
              <a:gd name="connsiteY3-292" fmla="*/ 118613 h 4569170"/>
              <a:gd name="connsiteX4-293" fmla="*/ 1103287 w 2111887"/>
              <a:gd name="connsiteY4-294" fmla="*/ 125757 h 4569170"/>
              <a:gd name="connsiteX5-295" fmla="*/ 1453331 w 2111887"/>
              <a:gd name="connsiteY5-296" fmla="*/ 128139 h 4569170"/>
              <a:gd name="connsiteX6-297" fmla="*/ 1520006 w 2111887"/>
              <a:gd name="connsiteY6-298" fmla="*/ 13839 h 4569170"/>
              <a:gd name="connsiteX7-299" fmla="*/ 1888482 w 2111887"/>
              <a:gd name="connsiteY7-300" fmla="*/ 23364 h 4569170"/>
              <a:gd name="connsiteX8-301" fmla="*/ 2111887 w 2111887"/>
              <a:gd name="connsiteY8-302" fmla="*/ 272962 h 4569170"/>
              <a:gd name="connsiteX9-303" fmla="*/ 2111887 w 2111887"/>
              <a:gd name="connsiteY9-304" fmla="*/ 4321953 h 4569170"/>
              <a:gd name="connsiteX10-305" fmla="*/ 1864670 w 2111887"/>
              <a:gd name="connsiteY10-306" fmla="*/ 4569170 h 4569170"/>
              <a:gd name="connsiteX11-307" fmla="*/ 247217 w 2111887"/>
              <a:gd name="connsiteY11-308" fmla="*/ 4569170 h 4569170"/>
              <a:gd name="connsiteX12-309" fmla="*/ 0 w 2111887"/>
              <a:gd name="connsiteY12-310" fmla="*/ 4321953 h 4569170"/>
              <a:gd name="connsiteX13-311" fmla="*/ 0 w 2111887"/>
              <a:gd name="connsiteY13-312" fmla="*/ 272962 h 4569170"/>
              <a:gd name="connsiteX0-313" fmla="*/ 0 w 2111887"/>
              <a:gd name="connsiteY0-314" fmla="*/ 272962 h 4569170"/>
              <a:gd name="connsiteX1-315" fmla="*/ 247217 w 2111887"/>
              <a:gd name="connsiteY1-316" fmla="*/ 16220 h 4569170"/>
              <a:gd name="connsiteX2-317" fmla="*/ 598462 w 2111887"/>
              <a:gd name="connsiteY2-318" fmla="*/ 16220 h 4569170"/>
              <a:gd name="connsiteX3-319" fmla="*/ 693712 w 2111887"/>
              <a:gd name="connsiteY3-320" fmla="*/ 118613 h 4569170"/>
              <a:gd name="connsiteX4-321" fmla="*/ 1103287 w 2111887"/>
              <a:gd name="connsiteY4-322" fmla="*/ 125757 h 4569170"/>
              <a:gd name="connsiteX5-323" fmla="*/ 1453331 w 2111887"/>
              <a:gd name="connsiteY5-324" fmla="*/ 120995 h 4569170"/>
              <a:gd name="connsiteX6-325" fmla="*/ 1520006 w 2111887"/>
              <a:gd name="connsiteY6-326" fmla="*/ 13839 h 4569170"/>
              <a:gd name="connsiteX7-327" fmla="*/ 1888482 w 2111887"/>
              <a:gd name="connsiteY7-328" fmla="*/ 23364 h 4569170"/>
              <a:gd name="connsiteX8-329" fmla="*/ 2111887 w 2111887"/>
              <a:gd name="connsiteY8-330" fmla="*/ 272962 h 4569170"/>
              <a:gd name="connsiteX9-331" fmla="*/ 2111887 w 2111887"/>
              <a:gd name="connsiteY9-332" fmla="*/ 4321953 h 4569170"/>
              <a:gd name="connsiteX10-333" fmla="*/ 1864670 w 2111887"/>
              <a:gd name="connsiteY10-334" fmla="*/ 4569170 h 4569170"/>
              <a:gd name="connsiteX11-335" fmla="*/ 247217 w 2111887"/>
              <a:gd name="connsiteY11-336" fmla="*/ 4569170 h 4569170"/>
              <a:gd name="connsiteX12-337" fmla="*/ 0 w 2111887"/>
              <a:gd name="connsiteY12-338" fmla="*/ 4321953 h 4569170"/>
              <a:gd name="connsiteX13-339" fmla="*/ 0 w 2111887"/>
              <a:gd name="connsiteY13-340" fmla="*/ 272962 h 4569170"/>
              <a:gd name="connsiteX0-341" fmla="*/ 0 w 2111887"/>
              <a:gd name="connsiteY0-342" fmla="*/ 272962 h 4569170"/>
              <a:gd name="connsiteX1-343" fmla="*/ 247217 w 2111887"/>
              <a:gd name="connsiteY1-344" fmla="*/ 16220 h 4569170"/>
              <a:gd name="connsiteX2-345" fmla="*/ 598462 w 2111887"/>
              <a:gd name="connsiteY2-346" fmla="*/ 16220 h 4569170"/>
              <a:gd name="connsiteX3-347" fmla="*/ 693712 w 2111887"/>
              <a:gd name="connsiteY3-348" fmla="*/ 118613 h 4569170"/>
              <a:gd name="connsiteX4-349" fmla="*/ 1055662 w 2111887"/>
              <a:gd name="connsiteY4-350" fmla="*/ 125757 h 4569170"/>
              <a:gd name="connsiteX5-351" fmla="*/ 1453331 w 2111887"/>
              <a:gd name="connsiteY5-352" fmla="*/ 120995 h 4569170"/>
              <a:gd name="connsiteX6-353" fmla="*/ 1520006 w 2111887"/>
              <a:gd name="connsiteY6-354" fmla="*/ 13839 h 4569170"/>
              <a:gd name="connsiteX7-355" fmla="*/ 1888482 w 2111887"/>
              <a:gd name="connsiteY7-356" fmla="*/ 23364 h 4569170"/>
              <a:gd name="connsiteX8-357" fmla="*/ 2111887 w 2111887"/>
              <a:gd name="connsiteY8-358" fmla="*/ 272962 h 4569170"/>
              <a:gd name="connsiteX9-359" fmla="*/ 2111887 w 2111887"/>
              <a:gd name="connsiteY9-360" fmla="*/ 4321953 h 4569170"/>
              <a:gd name="connsiteX10-361" fmla="*/ 1864670 w 2111887"/>
              <a:gd name="connsiteY10-362" fmla="*/ 4569170 h 4569170"/>
              <a:gd name="connsiteX11-363" fmla="*/ 247217 w 2111887"/>
              <a:gd name="connsiteY11-364" fmla="*/ 4569170 h 4569170"/>
              <a:gd name="connsiteX12-365" fmla="*/ 0 w 2111887"/>
              <a:gd name="connsiteY12-366" fmla="*/ 4321953 h 4569170"/>
              <a:gd name="connsiteX13-367" fmla="*/ 0 w 2111887"/>
              <a:gd name="connsiteY13-368" fmla="*/ 272962 h 4569170"/>
              <a:gd name="connsiteX0-369" fmla="*/ 0 w 2111887"/>
              <a:gd name="connsiteY0-370" fmla="*/ 272962 h 4569170"/>
              <a:gd name="connsiteX1-371" fmla="*/ 247217 w 2111887"/>
              <a:gd name="connsiteY1-372" fmla="*/ 16220 h 4569170"/>
              <a:gd name="connsiteX2-373" fmla="*/ 598462 w 2111887"/>
              <a:gd name="connsiteY2-374" fmla="*/ 16220 h 4569170"/>
              <a:gd name="connsiteX3-375" fmla="*/ 693712 w 2111887"/>
              <a:gd name="connsiteY3-376" fmla="*/ 118613 h 4569170"/>
              <a:gd name="connsiteX4-377" fmla="*/ 1055662 w 2111887"/>
              <a:gd name="connsiteY4-378" fmla="*/ 125757 h 4569170"/>
              <a:gd name="connsiteX5-379" fmla="*/ 1453331 w 2111887"/>
              <a:gd name="connsiteY5-380" fmla="*/ 120995 h 4569170"/>
              <a:gd name="connsiteX6-381" fmla="*/ 1520006 w 2111887"/>
              <a:gd name="connsiteY6-382" fmla="*/ 13839 h 4569170"/>
              <a:gd name="connsiteX7-383" fmla="*/ 1888482 w 2111887"/>
              <a:gd name="connsiteY7-384" fmla="*/ 23364 h 4569170"/>
              <a:gd name="connsiteX8-385" fmla="*/ 2111887 w 2111887"/>
              <a:gd name="connsiteY8-386" fmla="*/ 272962 h 4569170"/>
              <a:gd name="connsiteX9-387" fmla="*/ 2111887 w 2111887"/>
              <a:gd name="connsiteY9-388" fmla="*/ 4321953 h 4569170"/>
              <a:gd name="connsiteX10-389" fmla="*/ 1864670 w 2111887"/>
              <a:gd name="connsiteY10-390" fmla="*/ 4569170 h 4569170"/>
              <a:gd name="connsiteX11-391" fmla="*/ 247217 w 2111887"/>
              <a:gd name="connsiteY11-392" fmla="*/ 4569170 h 4569170"/>
              <a:gd name="connsiteX12-393" fmla="*/ 0 w 2111887"/>
              <a:gd name="connsiteY12-394" fmla="*/ 4321953 h 4569170"/>
              <a:gd name="connsiteX13-395" fmla="*/ 0 w 2111887"/>
              <a:gd name="connsiteY13-396" fmla="*/ 272962 h 4569170"/>
              <a:gd name="connsiteX0-397" fmla="*/ 0 w 2111887"/>
              <a:gd name="connsiteY0-398" fmla="*/ 273465 h 4569673"/>
              <a:gd name="connsiteX1-399" fmla="*/ 247217 w 2111887"/>
              <a:gd name="connsiteY1-400" fmla="*/ 16723 h 4569673"/>
              <a:gd name="connsiteX2-401" fmla="*/ 579412 w 2111887"/>
              <a:gd name="connsiteY2-402" fmla="*/ 9580 h 4569673"/>
              <a:gd name="connsiteX3-403" fmla="*/ 693712 w 2111887"/>
              <a:gd name="connsiteY3-404" fmla="*/ 119116 h 4569673"/>
              <a:gd name="connsiteX4-405" fmla="*/ 1055662 w 2111887"/>
              <a:gd name="connsiteY4-406" fmla="*/ 126260 h 4569673"/>
              <a:gd name="connsiteX5-407" fmla="*/ 1453331 w 2111887"/>
              <a:gd name="connsiteY5-408" fmla="*/ 121498 h 4569673"/>
              <a:gd name="connsiteX6-409" fmla="*/ 1520006 w 2111887"/>
              <a:gd name="connsiteY6-410" fmla="*/ 14342 h 4569673"/>
              <a:gd name="connsiteX7-411" fmla="*/ 1888482 w 2111887"/>
              <a:gd name="connsiteY7-412" fmla="*/ 23867 h 4569673"/>
              <a:gd name="connsiteX8-413" fmla="*/ 2111887 w 2111887"/>
              <a:gd name="connsiteY8-414" fmla="*/ 273465 h 4569673"/>
              <a:gd name="connsiteX9-415" fmla="*/ 2111887 w 2111887"/>
              <a:gd name="connsiteY9-416" fmla="*/ 4322456 h 4569673"/>
              <a:gd name="connsiteX10-417" fmla="*/ 1864670 w 2111887"/>
              <a:gd name="connsiteY10-418" fmla="*/ 4569673 h 4569673"/>
              <a:gd name="connsiteX11-419" fmla="*/ 247217 w 2111887"/>
              <a:gd name="connsiteY11-420" fmla="*/ 4569673 h 4569673"/>
              <a:gd name="connsiteX12-421" fmla="*/ 0 w 2111887"/>
              <a:gd name="connsiteY12-422" fmla="*/ 4322456 h 4569673"/>
              <a:gd name="connsiteX13-423" fmla="*/ 0 w 2111887"/>
              <a:gd name="connsiteY13-424" fmla="*/ 273465 h 4569673"/>
              <a:gd name="connsiteX0-425" fmla="*/ 0 w 2111887"/>
              <a:gd name="connsiteY0-426" fmla="*/ 274360 h 4570568"/>
              <a:gd name="connsiteX1-427" fmla="*/ 235311 w 2111887"/>
              <a:gd name="connsiteY1-428" fmla="*/ 15237 h 4570568"/>
              <a:gd name="connsiteX2-429" fmla="*/ 579412 w 2111887"/>
              <a:gd name="connsiteY2-430" fmla="*/ 10475 h 4570568"/>
              <a:gd name="connsiteX3-431" fmla="*/ 693712 w 2111887"/>
              <a:gd name="connsiteY3-432" fmla="*/ 120011 h 4570568"/>
              <a:gd name="connsiteX4-433" fmla="*/ 1055662 w 2111887"/>
              <a:gd name="connsiteY4-434" fmla="*/ 127155 h 4570568"/>
              <a:gd name="connsiteX5-435" fmla="*/ 1453331 w 2111887"/>
              <a:gd name="connsiteY5-436" fmla="*/ 122393 h 4570568"/>
              <a:gd name="connsiteX6-437" fmla="*/ 1520006 w 2111887"/>
              <a:gd name="connsiteY6-438" fmla="*/ 15237 h 4570568"/>
              <a:gd name="connsiteX7-439" fmla="*/ 1888482 w 2111887"/>
              <a:gd name="connsiteY7-440" fmla="*/ 24762 h 4570568"/>
              <a:gd name="connsiteX8-441" fmla="*/ 2111887 w 2111887"/>
              <a:gd name="connsiteY8-442" fmla="*/ 274360 h 4570568"/>
              <a:gd name="connsiteX9-443" fmla="*/ 2111887 w 2111887"/>
              <a:gd name="connsiteY9-444" fmla="*/ 4323351 h 4570568"/>
              <a:gd name="connsiteX10-445" fmla="*/ 1864670 w 2111887"/>
              <a:gd name="connsiteY10-446" fmla="*/ 4570568 h 4570568"/>
              <a:gd name="connsiteX11-447" fmla="*/ 247217 w 2111887"/>
              <a:gd name="connsiteY11-448" fmla="*/ 4570568 h 4570568"/>
              <a:gd name="connsiteX12-449" fmla="*/ 0 w 2111887"/>
              <a:gd name="connsiteY12-450" fmla="*/ 4323351 h 4570568"/>
              <a:gd name="connsiteX13-451" fmla="*/ 0 w 2111887"/>
              <a:gd name="connsiteY13-452" fmla="*/ 274360 h 4570568"/>
              <a:gd name="connsiteX0-453" fmla="*/ 0 w 2111887"/>
              <a:gd name="connsiteY0-454" fmla="*/ 274360 h 4570568"/>
              <a:gd name="connsiteX1-455" fmla="*/ 235311 w 2111887"/>
              <a:gd name="connsiteY1-456" fmla="*/ 15237 h 4570568"/>
              <a:gd name="connsiteX2-457" fmla="*/ 579412 w 2111887"/>
              <a:gd name="connsiteY2-458" fmla="*/ 10475 h 4570568"/>
              <a:gd name="connsiteX3-459" fmla="*/ 693712 w 2111887"/>
              <a:gd name="connsiteY3-460" fmla="*/ 120011 h 4570568"/>
              <a:gd name="connsiteX4-461" fmla="*/ 1055662 w 2111887"/>
              <a:gd name="connsiteY4-462" fmla="*/ 127155 h 4570568"/>
              <a:gd name="connsiteX5-463" fmla="*/ 1453331 w 2111887"/>
              <a:gd name="connsiteY5-464" fmla="*/ 122393 h 4570568"/>
              <a:gd name="connsiteX6-465" fmla="*/ 1520006 w 2111887"/>
              <a:gd name="connsiteY6-466" fmla="*/ 15237 h 4570568"/>
              <a:gd name="connsiteX7-467" fmla="*/ 1888482 w 2111887"/>
              <a:gd name="connsiteY7-468" fmla="*/ 24762 h 4570568"/>
              <a:gd name="connsiteX8-469" fmla="*/ 2111887 w 2111887"/>
              <a:gd name="connsiteY8-470" fmla="*/ 274360 h 4570568"/>
              <a:gd name="connsiteX9-471" fmla="*/ 2111887 w 2111887"/>
              <a:gd name="connsiteY9-472" fmla="*/ 4323351 h 4570568"/>
              <a:gd name="connsiteX10-473" fmla="*/ 1864670 w 2111887"/>
              <a:gd name="connsiteY10-474" fmla="*/ 4570568 h 4570568"/>
              <a:gd name="connsiteX11-475" fmla="*/ 247217 w 2111887"/>
              <a:gd name="connsiteY11-476" fmla="*/ 4570568 h 4570568"/>
              <a:gd name="connsiteX12-477" fmla="*/ 0 w 2111887"/>
              <a:gd name="connsiteY12-478" fmla="*/ 4323351 h 4570568"/>
              <a:gd name="connsiteX13-479" fmla="*/ 0 w 2111887"/>
              <a:gd name="connsiteY13-480" fmla="*/ 274360 h 4570568"/>
              <a:gd name="connsiteX0-481" fmla="*/ 0 w 2111887"/>
              <a:gd name="connsiteY0-482" fmla="*/ 274360 h 4570568"/>
              <a:gd name="connsiteX1-483" fmla="*/ 235311 w 2111887"/>
              <a:gd name="connsiteY1-484" fmla="*/ 15237 h 4570568"/>
              <a:gd name="connsiteX2-485" fmla="*/ 579412 w 2111887"/>
              <a:gd name="connsiteY2-486" fmla="*/ 10475 h 4570568"/>
              <a:gd name="connsiteX3-487" fmla="*/ 693712 w 2111887"/>
              <a:gd name="connsiteY3-488" fmla="*/ 120011 h 4570568"/>
              <a:gd name="connsiteX4-489" fmla="*/ 1055662 w 2111887"/>
              <a:gd name="connsiteY4-490" fmla="*/ 127155 h 4570568"/>
              <a:gd name="connsiteX5-491" fmla="*/ 1453331 w 2111887"/>
              <a:gd name="connsiteY5-492" fmla="*/ 122393 h 4570568"/>
              <a:gd name="connsiteX6-493" fmla="*/ 1520006 w 2111887"/>
              <a:gd name="connsiteY6-494" fmla="*/ 15237 h 4570568"/>
              <a:gd name="connsiteX7-495" fmla="*/ 1888482 w 2111887"/>
              <a:gd name="connsiteY7-496" fmla="*/ 24762 h 4570568"/>
              <a:gd name="connsiteX8-497" fmla="*/ 2111887 w 2111887"/>
              <a:gd name="connsiteY8-498" fmla="*/ 274360 h 4570568"/>
              <a:gd name="connsiteX9-499" fmla="*/ 2111887 w 2111887"/>
              <a:gd name="connsiteY9-500" fmla="*/ 4323351 h 4570568"/>
              <a:gd name="connsiteX10-501" fmla="*/ 1864670 w 2111887"/>
              <a:gd name="connsiteY10-502" fmla="*/ 4570568 h 4570568"/>
              <a:gd name="connsiteX11-503" fmla="*/ 247217 w 2111887"/>
              <a:gd name="connsiteY11-504" fmla="*/ 4570568 h 4570568"/>
              <a:gd name="connsiteX12-505" fmla="*/ 0 w 2111887"/>
              <a:gd name="connsiteY12-506" fmla="*/ 4323351 h 4570568"/>
              <a:gd name="connsiteX13-507" fmla="*/ 0 w 2111887"/>
              <a:gd name="connsiteY13-508" fmla="*/ 274360 h 4570568"/>
              <a:gd name="connsiteX0-509" fmla="*/ 0 w 2111887"/>
              <a:gd name="connsiteY0-510" fmla="*/ 274360 h 4570568"/>
              <a:gd name="connsiteX1-511" fmla="*/ 235311 w 2111887"/>
              <a:gd name="connsiteY1-512" fmla="*/ 15237 h 4570568"/>
              <a:gd name="connsiteX2-513" fmla="*/ 579412 w 2111887"/>
              <a:gd name="connsiteY2-514" fmla="*/ 10475 h 4570568"/>
              <a:gd name="connsiteX3-515" fmla="*/ 698474 w 2111887"/>
              <a:gd name="connsiteY3-516" fmla="*/ 122393 h 4570568"/>
              <a:gd name="connsiteX4-517" fmla="*/ 1055662 w 2111887"/>
              <a:gd name="connsiteY4-518" fmla="*/ 127155 h 4570568"/>
              <a:gd name="connsiteX5-519" fmla="*/ 1453331 w 2111887"/>
              <a:gd name="connsiteY5-520" fmla="*/ 122393 h 4570568"/>
              <a:gd name="connsiteX6-521" fmla="*/ 1520006 w 2111887"/>
              <a:gd name="connsiteY6-522" fmla="*/ 15237 h 4570568"/>
              <a:gd name="connsiteX7-523" fmla="*/ 1888482 w 2111887"/>
              <a:gd name="connsiteY7-524" fmla="*/ 24762 h 4570568"/>
              <a:gd name="connsiteX8-525" fmla="*/ 2111887 w 2111887"/>
              <a:gd name="connsiteY8-526" fmla="*/ 274360 h 4570568"/>
              <a:gd name="connsiteX9-527" fmla="*/ 2111887 w 2111887"/>
              <a:gd name="connsiteY9-528" fmla="*/ 4323351 h 4570568"/>
              <a:gd name="connsiteX10-529" fmla="*/ 1864670 w 2111887"/>
              <a:gd name="connsiteY10-530" fmla="*/ 4570568 h 4570568"/>
              <a:gd name="connsiteX11-531" fmla="*/ 247217 w 2111887"/>
              <a:gd name="connsiteY11-532" fmla="*/ 4570568 h 4570568"/>
              <a:gd name="connsiteX12-533" fmla="*/ 0 w 2111887"/>
              <a:gd name="connsiteY12-534" fmla="*/ 4323351 h 4570568"/>
              <a:gd name="connsiteX13-535" fmla="*/ 0 w 2111887"/>
              <a:gd name="connsiteY13-536" fmla="*/ 274360 h 4570568"/>
              <a:gd name="connsiteX0-537" fmla="*/ 0 w 2111887"/>
              <a:gd name="connsiteY0-538" fmla="*/ 274360 h 4570568"/>
              <a:gd name="connsiteX1-539" fmla="*/ 235311 w 2111887"/>
              <a:gd name="connsiteY1-540" fmla="*/ 15237 h 4570568"/>
              <a:gd name="connsiteX2-541" fmla="*/ 579412 w 2111887"/>
              <a:gd name="connsiteY2-542" fmla="*/ 10475 h 4570568"/>
              <a:gd name="connsiteX3-543" fmla="*/ 698474 w 2111887"/>
              <a:gd name="connsiteY3-544" fmla="*/ 122393 h 4570568"/>
              <a:gd name="connsiteX4-545" fmla="*/ 1055662 w 2111887"/>
              <a:gd name="connsiteY4-546" fmla="*/ 127155 h 4570568"/>
              <a:gd name="connsiteX5-547" fmla="*/ 1427138 w 2111887"/>
              <a:gd name="connsiteY5-548" fmla="*/ 124774 h 4570568"/>
              <a:gd name="connsiteX6-549" fmla="*/ 1520006 w 2111887"/>
              <a:gd name="connsiteY6-550" fmla="*/ 15237 h 4570568"/>
              <a:gd name="connsiteX7-551" fmla="*/ 1888482 w 2111887"/>
              <a:gd name="connsiteY7-552" fmla="*/ 24762 h 4570568"/>
              <a:gd name="connsiteX8-553" fmla="*/ 2111887 w 2111887"/>
              <a:gd name="connsiteY8-554" fmla="*/ 274360 h 4570568"/>
              <a:gd name="connsiteX9-555" fmla="*/ 2111887 w 2111887"/>
              <a:gd name="connsiteY9-556" fmla="*/ 4323351 h 4570568"/>
              <a:gd name="connsiteX10-557" fmla="*/ 1864670 w 2111887"/>
              <a:gd name="connsiteY10-558" fmla="*/ 4570568 h 4570568"/>
              <a:gd name="connsiteX11-559" fmla="*/ 247217 w 2111887"/>
              <a:gd name="connsiteY11-560" fmla="*/ 4570568 h 4570568"/>
              <a:gd name="connsiteX12-561" fmla="*/ 0 w 2111887"/>
              <a:gd name="connsiteY12-562" fmla="*/ 4323351 h 4570568"/>
              <a:gd name="connsiteX13-563" fmla="*/ 0 w 2111887"/>
              <a:gd name="connsiteY13-564" fmla="*/ 274360 h 4570568"/>
              <a:gd name="connsiteX0-565" fmla="*/ 0 w 2111887"/>
              <a:gd name="connsiteY0-566" fmla="*/ 275652 h 4571860"/>
              <a:gd name="connsiteX1-567" fmla="*/ 235311 w 2111887"/>
              <a:gd name="connsiteY1-568" fmla="*/ 16529 h 4571860"/>
              <a:gd name="connsiteX2-569" fmla="*/ 579412 w 2111887"/>
              <a:gd name="connsiteY2-570" fmla="*/ 11767 h 4571860"/>
              <a:gd name="connsiteX3-571" fmla="*/ 698474 w 2111887"/>
              <a:gd name="connsiteY3-572" fmla="*/ 123685 h 4571860"/>
              <a:gd name="connsiteX4-573" fmla="*/ 1055662 w 2111887"/>
              <a:gd name="connsiteY4-574" fmla="*/ 128447 h 4571860"/>
              <a:gd name="connsiteX5-575" fmla="*/ 1427138 w 2111887"/>
              <a:gd name="connsiteY5-576" fmla="*/ 126066 h 4571860"/>
              <a:gd name="connsiteX6-577" fmla="*/ 1520006 w 2111887"/>
              <a:gd name="connsiteY6-578" fmla="*/ 11766 h 4571860"/>
              <a:gd name="connsiteX7-579" fmla="*/ 1888482 w 2111887"/>
              <a:gd name="connsiteY7-580" fmla="*/ 26054 h 4571860"/>
              <a:gd name="connsiteX8-581" fmla="*/ 2111887 w 2111887"/>
              <a:gd name="connsiteY8-582" fmla="*/ 275652 h 4571860"/>
              <a:gd name="connsiteX9-583" fmla="*/ 2111887 w 2111887"/>
              <a:gd name="connsiteY9-584" fmla="*/ 4324643 h 4571860"/>
              <a:gd name="connsiteX10-585" fmla="*/ 1864670 w 2111887"/>
              <a:gd name="connsiteY10-586" fmla="*/ 4571860 h 4571860"/>
              <a:gd name="connsiteX11-587" fmla="*/ 247217 w 2111887"/>
              <a:gd name="connsiteY11-588" fmla="*/ 4571860 h 4571860"/>
              <a:gd name="connsiteX12-589" fmla="*/ 0 w 2111887"/>
              <a:gd name="connsiteY12-590" fmla="*/ 4324643 h 4571860"/>
              <a:gd name="connsiteX13-591" fmla="*/ 0 w 2111887"/>
              <a:gd name="connsiteY13-592" fmla="*/ 275652 h 4571860"/>
              <a:gd name="connsiteX0-593" fmla="*/ 0 w 2111887"/>
              <a:gd name="connsiteY0-594" fmla="*/ 277724 h 4573932"/>
              <a:gd name="connsiteX1-595" fmla="*/ 235311 w 2111887"/>
              <a:gd name="connsiteY1-596" fmla="*/ 18601 h 4573932"/>
              <a:gd name="connsiteX2-597" fmla="*/ 579412 w 2111887"/>
              <a:gd name="connsiteY2-598" fmla="*/ 13839 h 4573932"/>
              <a:gd name="connsiteX3-599" fmla="*/ 698474 w 2111887"/>
              <a:gd name="connsiteY3-600" fmla="*/ 125757 h 4573932"/>
              <a:gd name="connsiteX4-601" fmla="*/ 1055662 w 2111887"/>
              <a:gd name="connsiteY4-602" fmla="*/ 130519 h 4573932"/>
              <a:gd name="connsiteX5-603" fmla="*/ 1427138 w 2111887"/>
              <a:gd name="connsiteY5-604" fmla="*/ 128138 h 4573932"/>
              <a:gd name="connsiteX6-605" fmla="*/ 1520006 w 2111887"/>
              <a:gd name="connsiteY6-606" fmla="*/ 13838 h 4573932"/>
              <a:gd name="connsiteX7-607" fmla="*/ 1895626 w 2111887"/>
              <a:gd name="connsiteY7-608" fmla="*/ 23364 h 4573932"/>
              <a:gd name="connsiteX8-609" fmla="*/ 2111887 w 2111887"/>
              <a:gd name="connsiteY8-610" fmla="*/ 277724 h 4573932"/>
              <a:gd name="connsiteX9-611" fmla="*/ 2111887 w 2111887"/>
              <a:gd name="connsiteY9-612" fmla="*/ 4326715 h 4573932"/>
              <a:gd name="connsiteX10-613" fmla="*/ 1864670 w 2111887"/>
              <a:gd name="connsiteY10-614" fmla="*/ 4573932 h 4573932"/>
              <a:gd name="connsiteX11-615" fmla="*/ 247217 w 2111887"/>
              <a:gd name="connsiteY11-616" fmla="*/ 4573932 h 4573932"/>
              <a:gd name="connsiteX12-617" fmla="*/ 0 w 2111887"/>
              <a:gd name="connsiteY12-618" fmla="*/ 4326715 h 4573932"/>
              <a:gd name="connsiteX13-619" fmla="*/ 0 w 2111887"/>
              <a:gd name="connsiteY13-620" fmla="*/ 277724 h 4573932"/>
              <a:gd name="connsiteX0-621" fmla="*/ 0 w 2111887"/>
              <a:gd name="connsiteY0-622" fmla="*/ 277724 h 4573932"/>
              <a:gd name="connsiteX1-623" fmla="*/ 235311 w 2111887"/>
              <a:gd name="connsiteY1-624" fmla="*/ 18601 h 4573932"/>
              <a:gd name="connsiteX2-625" fmla="*/ 579412 w 2111887"/>
              <a:gd name="connsiteY2-626" fmla="*/ 13839 h 4573932"/>
              <a:gd name="connsiteX3-627" fmla="*/ 762768 w 2111887"/>
              <a:gd name="connsiteY3-628" fmla="*/ 28126 h 4573932"/>
              <a:gd name="connsiteX4-629" fmla="*/ 1055662 w 2111887"/>
              <a:gd name="connsiteY4-630" fmla="*/ 130519 h 4573932"/>
              <a:gd name="connsiteX5-631" fmla="*/ 1427138 w 2111887"/>
              <a:gd name="connsiteY5-632" fmla="*/ 128138 h 4573932"/>
              <a:gd name="connsiteX6-633" fmla="*/ 1520006 w 2111887"/>
              <a:gd name="connsiteY6-634" fmla="*/ 13838 h 4573932"/>
              <a:gd name="connsiteX7-635" fmla="*/ 1895626 w 2111887"/>
              <a:gd name="connsiteY7-636" fmla="*/ 23364 h 4573932"/>
              <a:gd name="connsiteX8-637" fmla="*/ 2111887 w 2111887"/>
              <a:gd name="connsiteY8-638" fmla="*/ 277724 h 4573932"/>
              <a:gd name="connsiteX9-639" fmla="*/ 2111887 w 2111887"/>
              <a:gd name="connsiteY9-640" fmla="*/ 4326715 h 4573932"/>
              <a:gd name="connsiteX10-641" fmla="*/ 1864670 w 2111887"/>
              <a:gd name="connsiteY10-642" fmla="*/ 4573932 h 4573932"/>
              <a:gd name="connsiteX11-643" fmla="*/ 247217 w 2111887"/>
              <a:gd name="connsiteY11-644" fmla="*/ 4573932 h 4573932"/>
              <a:gd name="connsiteX12-645" fmla="*/ 0 w 2111887"/>
              <a:gd name="connsiteY12-646" fmla="*/ 4326715 h 4573932"/>
              <a:gd name="connsiteX13-647" fmla="*/ 0 w 2111887"/>
              <a:gd name="connsiteY13-648" fmla="*/ 277724 h 4573932"/>
              <a:gd name="connsiteX0-649" fmla="*/ 0 w 2111887"/>
              <a:gd name="connsiteY0-650" fmla="*/ 271997 h 4568205"/>
              <a:gd name="connsiteX1-651" fmla="*/ 235311 w 2111887"/>
              <a:gd name="connsiteY1-652" fmla="*/ 12874 h 4568205"/>
              <a:gd name="connsiteX2-653" fmla="*/ 579412 w 2111887"/>
              <a:gd name="connsiteY2-654" fmla="*/ 8112 h 4568205"/>
              <a:gd name="connsiteX3-655" fmla="*/ 762768 w 2111887"/>
              <a:gd name="connsiteY3-656" fmla="*/ 22399 h 4568205"/>
              <a:gd name="connsiteX4-657" fmla="*/ 1055662 w 2111887"/>
              <a:gd name="connsiteY4-658" fmla="*/ 124792 h 4568205"/>
              <a:gd name="connsiteX5-659" fmla="*/ 1272357 w 2111887"/>
              <a:gd name="connsiteY5-660" fmla="*/ 22398 h 4568205"/>
              <a:gd name="connsiteX6-661" fmla="*/ 1520006 w 2111887"/>
              <a:gd name="connsiteY6-662" fmla="*/ 8111 h 4568205"/>
              <a:gd name="connsiteX7-663" fmla="*/ 1895626 w 2111887"/>
              <a:gd name="connsiteY7-664" fmla="*/ 17637 h 4568205"/>
              <a:gd name="connsiteX8-665" fmla="*/ 2111887 w 2111887"/>
              <a:gd name="connsiteY8-666" fmla="*/ 271997 h 4568205"/>
              <a:gd name="connsiteX9-667" fmla="*/ 2111887 w 2111887"/>
              <a:gd name="connsiteY9-668" fmla="*/ 4320988 h 4568205"/>
              <a:gd name="connsiteX10-669" fmla="*/ 1864670 w 2111887"/>
              <a:gd name="connsiteY10-670" fmla="*/ 4568205 h 4568205"/>
              <a:gd name="connsiteX11-671" fmla="*/ 247217 w 2111887"/>
              <a:gd name="connsiteY11-672" fmla="*/ 4568205 h 4568205"/>
              <a:gd name="connsiteX12-673" fmla="*/ 0 w 2111887"/>
              <a:gd name="connsiteY12-674" fmla="*/ 4320988 h 4568205"/>
              <a:gd name="connsiteX13-675" fmla="*/ 0 w 2111887"/>
              <a:gd name="connsiteY13-676" fmla="*/ 271997 h 4568205"/>
              <a:gd name="connsiteX0-677" fmla="*/ 0 w 2111887"/>
              <a:gd name="connsiteY0-678" fmla="*/ 271997 h 4568205"/>
              <a:gd name="connsiteX1-679" fmla="*/ 235311 w 2111887"/>
              <a:gd name="connsiteY1-680" fmla="*/ 12874 h 4568205"/>
              <a:gd name="connsiteX2-681" fmla="*/ 579412 w 2111887"/>
              <a:gd name="connsiteY2-682" fmla="*/ 8112 h 4568205"/>
              <a:gd name="connsiteX3-683" fmla="*/ 762768 w 2111887"/>
              <a:gd name="connsiteY3-684" fmla="*/ 22399 h 4568205"/>
              <a:gd name="connsiteX4-685" fmla="*/ 1046137 w 2111887"/>
              <a:gd name="connsiteY4-686" fmla="*/ 15255 h 4568205"/>
              <a:gd name="connsiteX5-687" fmla="*/ 1272357 w 2111887"/>
              <a:gd name="connsiteY5-688" fmla="*/ 22398 h 4568205"/>
              <a:gd name="connsiteX6-689" fmla="*/ 1520006 w 2111887"/>
              <a:gd name="connsiteY6-690" fmla="*/ 8111 h 4568205"/>
              <a:gd name="connsiteX7-691" fmla="*/ 1895626 w 2111887"/>
              <a:gd name="connsiteY7-692" fmla="*/ 17637 h 4568205"/>
              <a:gd name="connsiteX8-693" fmla="*/ 2111887 w 2111887"/>
              <a:gd name="connsiteY8-694" fmla="*/ 271997 h 4568205"/>
              <a:gd name="connsiteX9-695" fmla="*/ 2111887 w 2111887"/>
              <a:gd name="connsiteY9-696" fmla="*/ 4320988 h 4568205"/>
              <a:gd name="connsiteX10-697" fmla="*/ 1864670 w 2111887"/>
              <a:gd name="connsiteY10-698" fmla="*/ 4568205 h 4568205"/>
              <a:gd name="connsiteX11-699" fmla="*/ 247217 w 2111887"/>
              <a:gd name="connsiteY11-700" fmla="*/ 4568205 h 4568205"/>
              <a:gd name="connsiteX12-701" fmla="*/ 0 w 2111887"/>
              <a:gd name="connsiteY12-702" fmla="*/ 4320988 h 4568205"/>
              <a:gd name="connsiteX13-703" fmla="*/ 0 w 2111887"/>
              <a:gd name="connsiteY13-704" fmla="*/ 271997 h 4568205"/>
              <a:gd name="connsiteX0-705" fmla="*/ 0 w 2111887"/>
              <a:gd name="connsiteY0-706" fmla="*/ 271997 h 4568205"/>
              <a:gd name="connsiteX1-707" fmla="*/ 235311 w 2111887"/>
              <a:gd name="connsiteY1-708" fmla="*/ 12874 h 4568205"/>
              <a:gd name="connsiteX2-709" fmla="*/ 579412 w 2111887"/>
              <a:gd name="connsiteY2-710" fmla="*/ 8112 h 4568205"/>
              <a:gd name="connsiteX3-711" fmla="*/ 762768 w 2111887"/>
              <a:gd name="connsiteY3-712" fmla="*/ 22399 h 4568205"/>
              <a:gd name="connsiteX4-713" fmla="*/ 1272357 w 2111887"/>
              <a:gd name="connsiteY4-714" fmla="*/ 22398 h 4568205"/>
              <a:gd name="connsiteX5-715" fmla="*/ 1520006 w 2111887"/>
              <a:gd name="connsiteY5-716" fmla="*/ 8111 h 4568205"/>
              <a:gd name="connsiteX6-717" fmla="*/ 1895626 w 2111887"/>
              <a:gd name="connsiteY6-718" fmla="*/ 17637 h 4568205"/>
              <a:gd name="connsiteX7-719" fmla="*/ 2111887 w 2111887"/>
              <a:gd name="connsiteY7-720" fmla="*/ 271997 h 4568205"/>
              <a:gd name="connsiteX8-721" fmla="*/ 2111887 w 2111887"/>
              <a:gd name="connsiteY8-722" fmla="*/ 4320988 h 4568205"/>
              <a:gd name="connsiteX9-723" fmla="*/ 1864670 w 2111887"/>
              <a:gd name="connsiteY9-724" fmla="*/ 4568205 h 4568205"/>
              <a:gd name="connsiteX10-725" fmla="*/ 247217 w 2111887"/>
              <a:gd name="connsiteY10-726" fmla="*/ 4568205 h 4568205"/>
              <a:gd name="connsiteX11-727" fmla="*/ 0 w 2111887"/>
              <a:gd name="connsiteY11-728" fmla="*/ 4320988 h 4568205"/>
              <a:gd name="connsiteX12-729" fmla="*/ 0 w 2111887"/>
              <a:gd name="connsiteY12-730" fmla="*/ 271997 h 4568205"/>
              <a:gd name="connsiteX0-731" fmla="*/ 0 w 2111887"/>
              <a:gd name="connsiteY0-732" fmla="*/ 275715 h 4571923"/>
              <a:gd name="connsiteX1-733" fmla="*/ 235311 w 2111887"/>
              <a:gd name="connsiteY1-734" fmla="*/ 16592 h 4571923"/>
              <a:gd name="connsiteX2-735" fmla="*/ 762768 w 2111887"/>
              <a:gd name="connsiteY2-736" fmla="*/ 26117 h 4571923"/>
              <a:gd name="connsiteX3-737" fmla="*/ 1272357 w 2111887"/>
              <a:gd name="connsiteY3-738" fmla="*/ 26116 h 4571923"/>
              <a:gd name="connsiteX4-739" fmla="*/ 1520006 w 2111887"/>
              <a:gd name="connsiteY4-740" fmla="*/ 11829 h 4571923"/>
              <a:gd name="connsiteX5-741" fmla="*/ 1895626 w 2111887"/>
              <a:gd name="connsiteY5-742" fmla="*/ 21355 h 4571923"/>
              <a:gd name="connsiteX6-743" fmla="*/ 2111887 w 2111887"/>
              <a:gd name="connsiteY6-744" fmla="*/ 275715 h 4571923"/>
              <a:gd name="connsiteX7-745" fmla="*/ 2111887 w 2111887"/>
              <a:gd name="connsiteY7-746" fmla="*/ 4324706 h 4571923"/>
              <a:gd name="connsiteX8-747" fmla="*/ 1864670 w 2111887"/>
              <a:gd name="connsiteY8-748" fmla="*/ 4571923 h 4571923"/>
              <a:gd name="connsiteX9-749" fmla="*/ 247217 w 2111887"/>
              <a:gd name="connsiteY9-750" fmla="*/ 4571923 h 4571923"/>
              <a:gd name="connsiteX10-751" fmla="*/ 0 w 2111887"/>
              <a:gd name="connsiteY10-752" fmla="*/ 4324706 h 4571923"/>
              <a:gd name="connsiteX11-753" fmla="*/ 0 w 2111887"/>
              <a:gd name="connsiteY11-754" fmla="*/ 275715 h 4571923"/>
              <a:gd name="connsiteX0-755" fmla="*/ 0 w 2111887"/>
              <a:gd name="connsiteY0-756" fmla="*/ 275289 h 4571497"/>
              <a:gd name="connsiteX1-757" fmla="*/ 235311 w 2111887"/>
              <a:gd name="connsiteY1-758" fmla="*/ 16166 h 4571497"/>
              <a:gd name="connsiteX2-759" fmla="*/ 1272357 w 2111887"/>
              <a:gd name="connsiteY2-760" fmla="*/ 25690 h 4571497"/>
              <a:gd name="connsiteX3-761" fmla="*/ 1520006 w 2111887"/>
              <a:gd name="connsiteY3-762" fmla="*/ 11403 h 4571497"/>
              <a:gd name="connsiteX4-763" fmla="*/ 1895626 w 2111887"/>
              <a:gd name="connsiteY4-764" fmla="*/ 20929 h 4571497"/>
              <a:gd name="connsiteX5-765" fmla="*/ 2111887 w 2111887"/>
              <a:gd name="connsiteY5-766" fmla="*/ 275289 h 4571497"/>
              <a:gd name="connsiteX6-767" fmla="*/ 2111887 w 2111887"/>
              <a:gd name="connsiteY6-768" fmla="*/ 4324280 h 4571497"/>
              <a:gd name="connsiteX7-769" fmla="*/ 1864670 w 2111887"/>
              <a:gd name="connsiteY7-770" fmla="*/ 4571497 h 4571497"/>
              <a:gd name="connsiteX8-771" fmla="*/ 247217 w 2111887"/>
              <a:gd name="connsiteY8-772" fmla="*/ 4571497 h 4571497"/>
              <a:gd name="connsiteX9-773" fmla="*/ 0 w 2111887"/>
              <a:gd name="connsiteY9-774" fmla="*/ 4324280 h 4571497"/>
              <a:gd name="connsiteX10-775" fmla="*/ 0 w 2111887"/>
              <a:gd name="connsiteY10-776" fmla="*/ 275289 h 4571497"/>
              <a:gd name="connsiteX0-777" fmla="*/ 0 w 2111887"/>
              <a:gd name="connsiteY0-778" fmla="*/ 280184 h 4576392"/>
              <a:gd name="connsiteX1-779" fmla="*/ 235311 w 2111887"/>
              <a:gd name="connsiteY1-780" fmla="*/ 21061 h 4576392"/>
              <a:gd name="connsiteX2-781" fmla="*/ 1520006 w 2111887"/>
              <a:gd name="connsiteY2-782" fmla="*/ 16298 h 4576392"/>
              <a:gd name="connsiteX3-783" fmla="*/ 1895626 w 2111887"/>
              <a:gd name="connsiteY3-784" fmla="*/ 25824 h 4576392"/>
              <a:gd name="connsiteX4-785" fmla="*/ 2111887 w 2111887"/>
              <a:gd name="connsiteY4-786" fmla="*/ 280184 h 4576392"/>
              <a:gd name="connsiteX5-787" fmla="*/ 2111887 w 2111887"/>
              <a:gd name="connsiteY5-788" fmla="*/ 4329175 h 4576392"/>
              <a:gd name="connsiteX6-789" fmla="*/ 1864670 w 2111887"/>
              <a:gd name="connsiteY6-790" fmla="*/ 4576392 h 4576392"/>
              <a:gd name="connsiteX7-791" fmla="*/ 247217 w 2111887"/>
              <a:gd name="connsiteY7-792" fmla="*/ 4576392 h 4576392"/>
              <a:gd name="connsiteX8-793" fmla="*/ 0 w 2111887"/>
              <a:gd name="connsiteY8-794" fmla="*/ 4329175 h 4576392"/>
              <a:gd name="connsiteX9-795" fmla="*/ 0 w 2111887"/>
              <a:gd name="connsiteY9-796" fmla="*/ 280184 h 4576392"/>
              <a:gd name="connsiteX0-797" fmla="*/ 0 w 2111887"/>
              <a:gd name="connsiteY0-798" fmla="*/ 288917 h 4585125"/>
              <a:gd name="connsiteX1-799" fmla="*/ 235311 w 2111887"/>
              <a:gd name="connsiteY1-800" fmla="*/ 29794 h 4585125"/>
              <a:gd name="connsiteX2-801" fmla="*/ 1895626 w 2111887"/>
              <a:gd name="connsiteY2-802" fmla="*/ 34557 h 4585125"/>
              <a:gd name="connsiteX3-803" fmla="*/ 2111887 w 2111887"/>
              <a:gd name="connsiteY3-804" fmla="*/ 288917 h 4585125"/>
              <a:gd name="connsiteX4-805" fmla="*/ 2111887 w 2111887"/>
              <a:gd name="connsiteY4-806" fmla="*/ 4337908 h 4585125"/>
              <a:gd name="connsiteX5-807" fmla="*/ 1864670 w 2111887"/>
              <a:gd name="connsiteY5-808" fmla="*/ 4585125 h 4585125"/>
              <a:gd name="connsiteX6-809" fmla="*/ 247217 w 2111887"/>
              <a:gd name="connsiteY6-810" fmla="*/ 4585125 h 4585125"/>
              <a:gd name="connsiteX7-811" fmla="*/ 0 w 2111887"/>
              <a:gd name="connsiteY7-812" fmla="*/ 4337908 h 4585125"/>
              <a:gd name="connsiteX8-813" fmla="*/ 0 w 2111887"/>
              <a:gd name="connsiteY8-814" fmla="*/ 288917 h 4585125"/>
              <a:gd name="connsiteX0-815" fmla="*/ 0 w 2111887"/>
              <a:gd name="connsiteY0-816" fmla="*/ 316063 h 4612271"/>
              <a:gd name="connsiteX1-817" fmla="*/ 235311 w 2111887"/>
              <a:gd name="connsiteY1-818" fmla="*/ 56940 h 4612271"/>
              <a:gd name="connsiteX2-819" fmla="*/ 1888483 w 2111887"/>
              <a:gd name="connsiteY2-820" fmla="*/ 18841 h 4612271"/>
              <a:gd name="connsiteX3-821" fmla="*/ 2111887 w 2111887"/>
              <a:gd name="connsiteY3-822" fmla="*/ 316063 h 4612271"/>
              <a:gd name="connsiteX4-823" fmla="*/ 2111887 w 2111887"/>
              <a:gd name="connsiteY4-824" fmla="*/ 4365054 h 4612271"/>
              <a:gd name="connsiteX5-825" fmla="*/ 1864670 w 2111887"/>
              <a:gd name="connsiteY5-826" fmla="*/ 4612271 h 4612271"/>
              <a:gd name="connsiteX6-827" fmla="*/ 247217 w 2111887"/>
              <a:gd name="connsiteY6-828" fmla="*/ 4612271 h 4612271"/>
              <a:gd name="connsiteX7-829" fmla="*/ 0 w 2111887"/>
              <a:gd name="connsiteY7-830" fmla="*/ 4365054 h 4612271"/>
              <a:gd name="connsiteX8-831" fmla="*/ 0 w 2111887"/>
              <a:gd name="connsiteY8-832" fmla="*/ 316063 h 4612271"/>
              <a:gd name="connsiteX0-833" fmla="*/ 0 w 2111887"/>
              <a:gd name="connsiteY0-834" fmla="*/ 327050 h 4623258"/>
              <a:gd name="connsiteX1-835" fmla="*/ 223404 w 2111887"/>
              <a:gd name="connsiteY1-836" fmla="*/ 34589 h 4623258"/>
              <a:gd name="connsiteX2-837" fmla="*/ 1888483 w 2111887"/>
              <a:gd name="connsiteY2-838" fmla="*/ 29828 h 4623258"/>
              <a:gd name="connsiteX3-839" fmla="*/ 2111887 w 2111887"/>
              <a:gd name="connsiteY3-840" fmla="*/ 327050 h 4623258"/>
              <a:gd name="connsiteX4-841" fmla="*/ 2111887 w 2111887"/>
              <a:gd name="connsiteY4-842" fmla="*/ 4376041 h 4623258"/>
              <a:gd name="connsiteX5-843" fmla="*/ 1864670 w 2111887"/>
              <a:gd name="connsiteY5-844" fmla="*/ 4623258 h 4623258"/>
              <a:gd name="connsiteX6-845" fmla="*/ 247217 w 2111887"/>
              <a:gd name="connsiteY6-846" fmla="*/ 4623258 h 4623258"/>
              <a:gd name="connsiteX7-847" fmla="*/ 0 w 2111887"/>
              <a:gd name="connsiteY7-848" fmla="*/ 4376041 h 4623258"/>
              <a:gd name="connsiteX8-849" fmla="*/ 0 w 2111887"/>
              <a:gd name="connsiteY8-850" fmla="*/ 327050 h 4623258"/>
              <a:gd name="connsiteX0-851" fmla="*/ 0 w 2111887"/>
              <a:gd name="connsiteY0-852" fmla="*/ 318359 h 4614567"/>
              <a:gd name="connsiteX1-853" fmla="*/ 223404 w 2111887"/>
              <a:gd name="connsiteY1-854" fmla="*/ 25898 h 4614567"/>
              <a:gd name="connsiteX2-855" fmla="*/ 1888483 w 2111887"/>
              <a:gd name="connsiteY2-856" fmla="*/ 21137 h 4614567"/>
              <a:gd name="connsiteX3-857" fmla="*/ 2111887 w 2111887"/>
              <a:gd name="connsiteY3-858" fmla="*/ 318359 h 4614567"/>
              <a:gd name="connsiteX4-859" fmla="*/ 2111887 w 2111887"/>
              <a:gd name="connsiteY4-860" fmla="*/ 4367350 h 4614567"/>
              <a:gd name="connsiteX5-861" fmla="*/ 1864670 w 2111887"/>
              <a:gd name="connsiteY5-862" fmla="*/ 4614567 h 4614567"/>
              <a:gd name="connsiteX6-863" fmla="*/ 247217 w 2111887"/>
              <a:gd name="connsiteY6-864" fmla="*/ 4614567 h 4614567"/>
              <a:gd name="connsiteX7-865" fmla="*/ 0 w 2111887"/>
              <a:gd name="connsiteY7-866" fmla="*/ 4367350 h 4614567"/>
              <a:gd name="connsiteX8-867" fmla="*/ 0 w 2111887"/>
              <a:gd name="connsiteY8-868" fmla="*/ 318359 h 4614567"/>
              <a:gd name="connsiteX0-869" fmla="*/ 0 w 2111887"/>
              <a:gd name="connsiteY0-870" fmla="*/ 308933 h 4605141"/>
              <a:gd name="connsiteX1-871" fmla="*/ 223404 w 2111887"/>
              <a:gd name="connsiteY1-872" fmla="*/ 16472 h 4605141"/>
              <a:gd name="connsiteX2-873" fmla="*/ 1888483 w 2111887"/>
              <a:gd name="connsiteY2-874" fmla="*/ 11711 h 4605141"/>
              <a:gd name="connsiteX3-875" fmla="*/ 2111887 w 2111887"/>
              <a:gd name="connsiteY3-876" fmla="*/ 308933 h 4605141"/>
              <a:gd name="connsiteX4-877" fmla="*/ 2111887 w 2111887"/>
              <a:gd name="connsiteY4-878" fmla="*/ 4357924 h 4605141"/>
              <a:gd name="connsiteX5-879" fmla="*/ 1864670 w 2111887"/>
              <a:gd name="connsiteY5-880" fmla="*/ 4605141 h 4605141"/>
              <a:gd name="connsiteX6-881" fmla="*/ 247217 w 2111887"/>
              <a:gd name="connsiteY6-882" fmla="*/ 4605141 h 4605141"/>
              <a:gd name="connsiteX7-883" fmla="*/ 0 w 2111887"/>
              <a:gd name="connsiteY7-884" fmla="*/ 4357924 h 4605141"/>
              <a:gd name="connsiteX8-885" fmla="*/ 0 w 2111887"/>
              <a:gd name="connsiteY8-886" fmla="*/ 308933 h 4605141"/>
              <a:gd name="connsiteX0-887" fmla="*/ 0 w 2111887"/>
              <a:gd name="connsiteY0-888" fmla="*/ 308933 h 4605141"/>
              <a:gd name="connsiteX1-889" fmla="*/ 223404 w 2111887"/>
              <a:gd name="connsiteY1-890" fmla="*/ 16472 h 4605141"/>
              <a:gd name="connsiteX2-891" fmla="*/ 1888483 w 2111887"/>
              <a:gd name="connsiteY2-892" fmla="*/ 11711 h 4605141"/>
              <a:gd name="connsiteX3-893" fmla="*/ 2111887 w 2111887"/>
              <a:gd name="connsiteY3-894" fmla="*/ 308933 h 4605141"/>
              <a:gd name="connsiteX4-895" fmla="*/ 2111887 w 2111887"/>
              <a:gd name="connsiteY4-896" fmla="*/ 4357924 h 4605141"/>
              <a:gd name="connsiteX5-897" fmla="*/ 1864670 w 2111887"/>
              <a:gd name="connsiteY5-898" fmla="*/ 4605141 h 4605141"/>
              <a:gd name="connsiteX6-899" fmla="*/ 247217 w 2111887"/>
              <a:gd name="connsiteY6-900" fmla="*/ 4605141 h 4605141"/>
              <a:gd name="connsiteX7-901" fmla="*/ 0 w 2111887"/>
              <a:gd name="connsiteY7-902" fmla="*/ 4357924 h 4605141"/>
              <a:gd name="connsiteX8-903" fmla="*/ 0 w 2111887"/>
              <a:gd name="connsiteY8-904" fmla="*/ 308933 h 4605141"/>
              <a:gd name="connsiteX0-905" fmla="*/ 0 w 2119031"/>
              <a:gd name="connsiteY0-906" fmla="*/ 292265 h 4605141"/>
              <a:gd name="connsiteX1-907" fmla="*/ 230548 w 2119031"/>
              <a:gd name="connsiteY1-908" fmla="*/ 16472 h 4605141"/>
              <a:gd name="connsiteX2-909" fmla="*/ 1895627 w 2119031"/>
              <a:gd name="connsiteY2-910" fmla="*/ 11711 h 4605141"/>
              <a:gd name="connsiteX3-911" fmla="*/ 2119031 w 2119031"/>
              <a:gd name="connsiteY3-912" fmla="*/ 308933 h 4605141"/>
              <a:gd name="connsiteX4-913" fmla="*/ 2119031 w 2119031"/>
              <a:gd name="connsiteY4-914" fmla="*/ 4357924 h 4605141"/>
              <a:gd name="connsiteX5-915" fmla="*/ 1871814 w 2119031"/>
              <a:gd name="connsiteY5-916" fmla="*/ 4605141 h 4605141"/>
              <a:gd name="connsiteX6-917" fmla="*/ 254361 w 2119031"/>
              <a:gd name="connsiteY6-918" fmla="*/ 4605141 h 4605141"/>
              <a:gd name="connsiteX7-919" fmla="*/ 7144 w 2119031"/>
              <a:gd name="connsiteY7-920" fmla="*/ 4357924 h 4605141"/>
              <a:gd name="connsiteX8-921" fmla="*/ 0 w 2119031"/>
              <a:gd name="connsiteY8-922" fmla="*/ 292265 h 4605141"/>
              <a:gd name="connsiteX0-923" fmla="*/ 0 w 2128556"/>
              <a:gd name="connsiteY0-924" fmla="*/ 292265 h 4605141"/>
              <a:gd name="connsiteX1-925" fmla="*/ 230548 w 2128556"/>
              <a:gd name="connsiteY1-926" fmla="*/ 16472 h 4605141"/>
              <a:gd name="connsiteX2-927" fmla="*/ 1895627 w 2128556"/>
              <a:gd name="connsiteY2-928" fmla="*/ 11711 h 4605141"/>
              <a:gd name="connsiteX3-929" fmla="*/ 2128556 w 2128556"/>
              <a:gd name="connsiteY3-930" fmla="*/ 297027 h 4605141"/>
              <a:gd name="connsiteX4-931" fmla="*/ 2119031 w 2128556"/>
              <a:gd name="connsiteY4-932" fmla="*/ 4357924 h 4605141"/>
              <a:gd name="connsiteX5-933" fmla="*/ 1871814 w 2128556"/>
              <a:gd name="connsiteY5-934" fmla="*/ 4605141 h 4605141"/>
              <a:gd name="connsiteX6-935" fmla="*/ 254361 w 2128556"/>
              <a:gd name="connsiteY6-936" fmla="*/ 4605141 h 4605141"/>
              <a:gd name="connsiteX7-937" fmla="*/ 7144 w 2128556"/>
              <a:gd name="connsiteY7-938" fmla="*/ 4357924 h 4605141"/>
              <a:gd name="connsiteX8-939" fmla="*/ 0 w 2128556"/>
              <a:gd name="connsiteY8-940" fmla="*/ 292265 h 4605141"/>
              <a:gd name="connsiteX0-941" fmla="*/ 0 w 2128556"/>
              <a:gd name="connsiteY0-942" fmla="*/ 292265 h 4605141"/>
              <a:gd name="connsiteX1-943" fmla="*/ 230548 w 2128556"/>
              <a:gd name="connsiteY1-944" fmla="*/ 16472 h 4605141"/>
              <a:gd name="connsiteX2-945" fmla="*/ 1895627 w 2128556"/>
              <a:gd name="connsiteY2-946" fmla="*/ 11711 h 4605141"/>
              <a:gd name="connsiteX3-947" fmla="*/ 2128556 w 2128556"/>
              <a:gd name="connsiteY3-948" fmla="*/ 297027 h 4605141"/>
              <a:gd name="connsiteX4-949" fmla="*/ 2128556 w 2128556"/>
              <a:gd name="connsiteY4-950" fmla="*/ 4360305 h 4605141"/>
              <a:gd name="connsiteX5-951" fmla="*/ 1871814 w 2128556"/>
              <a:gd name="connsiteY5-952" fmla="*/ 4605141 h 4605141"/>
              <a:gd name="connsiteX6-953" fmla="*/ 254361 w 2128556"/>
              <a:gd name="connsiteY6-954" fmla="*/ 4605141 h 4605141"/>
              <a:gd name="connsiteX7-955" fmla="*/ 7144 w 2128556"/>
              <a:gd name="connsiteY7-956" fmla="*/ 4357924 h 4605141"/>
              <a:gd name="connsiteX8-957" fmla="*/ 0 w 2128556"/>
              <a:gd name="connsiteY8-958" fmla="*/ 292265 h 4605141"/>
              <a:gd name="connsiteX0-959" fmla="*/ 0 w 2128556"/>
              <a:gd name="connsiteY0-960" fmla="*/ 292265 h 4626572"/>
              <a:gd name="connsiteX1-961" fmla="*/ 230548 w 2128556"/>
              <a:gd name="connsiteY1-962" fmla="*/ 16472 h 4626572"/>
              <a:gd name="connsiteX2-963" fmla="*/ 1895627 w 2128556"/>
              <a:gd name="connsiteY2-964" fmla="*/ 11711 h 4626572"/>
              <a:gd name="connsiteX3-965" fmla="*/ 2128556 w 2128556"/>
              <a:gd name="connsiteY3-966" fmla="*/ 297027 h 4626572"/>
              <a:gd name="connsiteX4-967" fmla="*/ 2128556 w 2128556"/>
              <a:gd name="connsiteY4-968" fmla="*/ 4360305 h 4626572"/>
              <a:gd name="connsiteX5-969" fmla="*/ 1867051 w 2128556"/>
              <a:gd name="connsiteY5-970" fmla="*/ 4626572 h 4626572"/>
              <a:gd name="connsiteX6-971" fmla="*/ 254361 w 2128556"/>
              <a:gd name="connsiteY6-972" fmla="*/ 4605141 h 4626572"/>
              <a:gd name="connsiteX7-973" fmla="*/ 7144 w 2128556"/>
              <a:gd name="connsiteY7-974" fmla="*/ 4357924 h 4626572"/>
              <a:gd name="connsiteX8-975" fmla="*/ 0 w 2128556"/>
              <a:gd name="connsiteY8-976" fmla="*/ 292265 h 4626572"/>
              <a:gd name="connsiteX0-977" fmla="*/ 0 w 2128556"/>
              <a:gd name="connsiteY0-978" fmla="*/ 292265 h 4626572"/>
              <a:gd name="connsiteX1-979" fmla="*/ 230548 w 2128556"/>
              <a:gd name="connsiteY1-980" fmla="*/ 16472 h 4626572"/>
              <a:gd name="connsiteX2-981" fmla="*/ 1895627 w 2128556"/>
              <a:gd name="connsiteY2-982" fmla="*/ 11711 h 4626572"/>
              <a:gd name="connsiteX3-983" fmla="*/ 2128556 w 2128556"/>
              <a:gd name="connsiteY3-984" fmla="*/ 297027 h 4626572"/>
              <a:gd name="connsiteX4-985" fmla="*/ 2128556 w 2128556"/>
              <a:gd name="connsiteY4-986" fmla="*/ 4360305 h 4626572"/>
              <a:gd name="connsiteX5-987" fmla="*/ 1867051 w 2128556"/>
              <a:gd name="connsiteY5-988" fmla="*/ 4626572 h 4626572"/>
              <a:gd name="connsiteX6-989" fmla="*/ 254361 w 2128556"/>
              <a:gd name="connsiteY6-990" fmla="*/ 4624191 h 4626572"/>
              <a:gd name="connsiteX7-991" fmla="*/ 7144 w 2128556"/>
              <a:gd name="connsiteY7-992" fmla="*/ 4357924 h 4626572"/>
              <a:gd name="connsiteX8-993" fmla="*/ 0 w 2128556"/>
              <a:gd name="connsiteY8-994" fmla="*/ 292265 h 4626572"/>
              <a:gd name="connsiteX0-995" fmla="*/ 2874 w 2131430"/>
              <a:gd name="connsiteY0-996" fmla="*/ 292265 h 4626572"/>
              <a:gd name="connsiteX1-997" fmla="*/ 233422 w 2131430"/>
              <a:gd name="connsiteY1-998" fmla="*/ 16472 h 4626572"/>
              <a:gd name="connsiteX2-999" fmla="*/ 1898501 w 2131430"/>
              <a:gd name="connsiteY2-1000" fmla="*/ 11711 h 4626572"/>
              <a:gd name="connsiteX3-1001" fmla="*/ 2131430 w 2131430"/>
              <a:gd name="connsiteY3-1002" fmla="*/ 297027 h 4626572"/>
              <a:gd name="connsiteX4-1003" fmla="*/ 2131430 w 2131430"/>
              <a:gd name="connsiteY4-1004" fmla="*/ 4360305 h 4626572"/>
              <a:gd name="connsiteX5-1005" fmla="*/ 1869925 w 2131430"/>
              <a:gd name="connsiteY5-1006" fmla="*/ 4626572 h 4626572"/>
              <a:gd name="connsiteX6-1007" fmla="*/ 257235 w 2131430"/>
              <a:gd name="connsiteY6-1008" fmla="*/ 4624191 h 4626572"/>
              <a:gd name="connsiteX7-1009" fmla="*/ 493 w 2131430"/>
              <a:gd name="connsiteY7-1010" fmla="*/ 4357924 h 4626572"/>
              <a:gd name="connsiteX8-1011" fmla="*/ 2874 w 2131430"/>
              <a:gd name="connsiteY8-1012" fmla="*/ 292265 h 4626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8">
                                            <p:txEl>
                                              <p:pRg st="0" end="0"/>
                                            </p:txEl>
                                          </p:spTgt>
                                        </p:tgtEl>
                                        <p:attrNameLst>
                                          <p:attrName>style.visibility</p:attrName>
                                        </p:attrNameLst>
                                      </p:cBhvr>
                                      <p:to>
                                        <p:strVal val="visible"/>
                                      </p:to>
                                    </p:set>
                                    <p:animEffect transition="in" filter="wipe(left)">
                                      <p:cBhvr>
                                        <p:cTn id="11"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0"/>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grpSp>
        <p:nvGrpSpPr>
          <p:cNvPr id="2" name="Group 1"/>
          <p:cNvGrpSpPr/>
          <p:nvPr userDrawn="1"/>
        </p:nvGrpSpPr>
        <p:grpSpPr>
          <a:xfrm rot="5400000" flipH="1">
            <a:off x="11994349" y="89858"/>
            <a:ext cx="108319" cy="107166"/>
            <a:chOff x="9886950" y="442913"/>
            <a:chExt cx="216694" cy="214386"/>
          </a:xfrm>
        </p:grpSpPr>
        <p:sp>
          <p:nvSpPr>
            <p:cNvPr id="4" name="Rectangle: Rounded Corners 3"/>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userDrawn="1"/>
        </p:nvPicPr>
        <p:blipFill>
          <a:blip r:embed="rId2"/>
          <a:stretch>
            <a:fillRect/>
          </a:stretch>
        </p:blipFill>
        <p:spPr>
          <a:xfrm>
            <a:off x="2585036" y="6478829"/>
            <a:ext cx="9326880" cy="118101"/>
          </a:xfrm>
          <a:prstGeom prst="rect">
            <a:avLst/>
          </a:prstGeom>
        </p:spPr>
      </p:pic>
      <p:sp>
        <p:nvSpPr>
          <p:cNvPr id="5"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6" name="Rectangle 5"/>
          <p:cNvSpPr/>
          <p:nvPr userDrawn="1"/>
        </p:nvSpPr>
        <p:spPr>
          <a:xfrm>
            <a:off x="159150" y="6474525"/>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grpSp>
        <p:nvGrpSpPr>
          <p:cNvPr id="7" name="Group 6"/>
          <p:cNvGrpSpPr/>
          <p:nvPr userDrawn="1"/>
        </p:nvGrpSpPr>
        <p:grpSpPr>
          <a:xfrm>
            <a:off x="817685" y="6410864"/>
            <a:ext cx="2760487" cy="403790"/>
            <a:chOff x="741485" y="6410864"/>
            <a:chExt cx="2760487" cy="403790"/>
          </a:xfrm>
        </p:grpSpPr>
        <p:sp>
          <p:nvSpPr>
            <p:cNvPr id="8" name="TextBox 7"/>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p:cNvSpPr txBox="1"/>
          <p:nvPr userDrawn="1"/>
        </p:nvSpPr>
        <p:spPr>
          <a:xfrm>
            <a:off x="10529596" y="6467840"/>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t>2025-12-09</a:t>
            </a:fld>
            <a:endParaRPr lang="en-US"/>
          </a:p>
        </p:txBody>
      </p:sp>
      <p:sp>
        <p:nvSpPr>
          <p:cNvPr id="29"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0"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edge">
                                      <p:cBhvr>
                                        <p:cTn id="18" dur="1250"/>
                                        <p:tgtEl>
                                          <p:spTgt spid="2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0"/>
                        <p:tgtEl>
                          <p:spTgt spid="20"/>
                        </p:tgtEl>
                      </p:cBhvr>
                    </p:animEffect>
                    <p:anim calcmode="lin" valueType="num">
                      <p:cBhvr>
                        <p:cTn dur="1000" fill="hold"/>
                        <p:tgtEl>
                          <p:spTgt spid="20"/>
                        </p:tgtEl>
                        <p:attrNameLst>
                          <p:attrName>ppt_x</p:attrName>
                        </p:attrNameLst>
                      </p:cBhvr>
                      <p:tavLst>
                        <p:tav tm="0">
                          <p:val>
                            <p:strVal val="#ppt_x"/>
                          </p:val>
                        </p:tav>
                        <p:tav tm="100000">
                          <p:val>
                            <p:strVal val="#ppt_x"/>
                          </p:val>
                        </p:tav>
                      </p:tavLst>
                    </p:anim>
                    <p:anim calcmode="lin" valueType="num">
                      <p:cBhvr>
                        <p:cTn dur="1000" fill="hold"/>
                        <p:tgtEl>
                          <p:spTgt spid="20"/>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22" presetClass="entr" presetSubtype="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wipe(left)">
                      <p:cBhvr>
                        <p:cTn dur="1000"/>
                        <p:tgtEl>
                          <p:spTgt spid="22"/>
                        </p:tgtEl>
                      </p:cBhvr>
                    </p:animEffect>
                  </p:childTnLst>
                </p:cTn>
              </p:par>
            </p:tnLst>
          </p:tmpl>
        </p:tmplLst>
      </p:bldP>
      <p:bldP spid="25"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7"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6" y="3428999"/>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2"/>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7"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6" y="3428999"/>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6" y="2914650"/>
            <a:ext cx="364657" cy="364657"/>
          </a:xfrm>
          <a:prstGeom prst="rect">
            <a:avLst/>
          </a:prstGeom>
        </p:spPr>
      </p:pic>
      <p:grpSp>
        <p:nvGrpSpPr>
          <p:cNvPr id="2" name="Group 1"/>
          <p:cNvGrpSpPr/>
          <p:nvPr userDrawn="1"/>
        </p:nvGrpSpPr>
        <p:grpSpPr>
          <a:xfrm rot="5400000" flipH="1">
            <a:off x="11994349" y="89858"/>
            <a:ext cx="108319" cy="107166"/>
            <a:chOff x="9886950" y="442913"/>
            <a:chExt cx="216694" cy="214386"/>
          </a:xfrm>
        </p:grpSpPr>
        <p:sp>
          <p:nvSpPr>
            <p:cNvPr id="3" name="Rectangle: Rounded Corners 2"/>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8" name="Rectangle 7"/>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9" name="Rectangle 8"/>
          <p:cNvSpPr/>
          <p:nvPr userDrawn="1"/>
        </p:nvSpPr>
        <p:spPr>
          <a:xfrm>
            <a:off x="11577955" y="6548263"/>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10"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11" name="Group 10"/>
          <p:cNvGrpSpPr/>
          <p:nvPr userDrawn="1"/>
        </p:nvGrpSpPr>
        <p:grpSpPr>
          <a:xfrm>
            <a:off x="817685" y="6410864"/>
            <a:ext cx="2760487" cy="403790"/>
            <a:chOff x="741485" y="6410864"/>
            <a:chExt cx="2760487" cy="403790"/>
          </a:xfrm>
        </p:grpSpPr>
        <p:sp>
          <p:nvSpPr>
            <p:cNvPr id="12" name="TextBox 11"/>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p:cNvSpPr txBox="1"/>
            <p:nvPr/>
          </p:nvSpPr>
          <p:spPr>
            <a:xfrm>
              <a:off x="741485" y="6410864"/>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p:cNvSpPr txBox="1"/>
          <p:nvPr userDrawn="1"/>
        </p:nvSpPr>
        <p:spPr>
          <a:xfrm>
            <a:off x="10032442" y="6467840"/>
            <a:ext cx="1502334"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p:cNvSpPr>
            <a:spLocks noGrp="1"/>
          </p:cNvSpPr>
          <p:nvPr>
            <p:ph type="dt" sz="half" idx="10"/>
          </p:nvPr>
        </p:nvSpPr>
        <p:spPr>
          <a:xfrm>
            <a:off x="1218484" y="6548263"/>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t>2025-12-09</a:t>
            </a:fld>
            <a:endParaRPr lang="en-US"/>
          </a:p>
        </p:txBody>
      </p:sp>
      <p:sp>
        <p:nvSpPr>
          <p:cNvPr id="23" name="Footer Placeholder 4"/>
          <p:cNvSpPr>
            <a:spLocks noGrp="1"/>
          </p:cNvSpPr>
          <p:nvPr>
            <p:ph type="ftr" sz="quarter" idx="11"/>
          </p:nvPr>
        </p:nvSpPr>
        <p:spPr>
          <a:xfrm>
            <a:off x="4038600" y="6548263"/>
            <a:ext cx="4114800" cy="365125"/>
          </a:xfrm>
        </p:spPr>
        <p:txBody>
          <a:bodyPr/>
          <a:lstStyle>
            <a:lvl1pPr algn="l">
              <a:defRPr b="1">
                <a:solidFill>
                  <a:schemeClr val="bg1"/>
                </a:solidFill>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xEl>
                                              <p:pRg st="0" end="0"/>
                                            </p:txEl>
                                          </p:spTgt>
                                        </p:tgtEl>
                                        <p:attrNameLst>
                                          <p:attrName>style.visibility</p:attrName>
                                        </p:attrNameLst>
                                      </p:cBhvr>
                                      <p:to>
                                        <p:strVal val="visible"/>
                                      </p:to>
                                    </p:set>
                                    <p:animEffect transition="in" filter="wipe(left)">
                                      <p:cBhvr>
                                        <p:cTn id="11"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4"/>
          <a:stretch>
            <a:fillRect/>
          </a:stretch>
        </p:blipFill>
        <p:spPr>
          <a:xfrm>
            <a:off x="2583391" y="6481985"/>
            <a:ext cx="9339545" cy="118261"/>
          </a:xfrm>
          <a:prstGeom prst="rect">
            <a:avLst/>
          </a:prstGeom>
        </p:spPr>
      </p:pic>
      <p:sp>
        <p:nvSpPr>
          <p:cNvPr id="13"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4"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7"/>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3" y="93587"/>
            <a:ext cx="107165" cy="107007"/>
          </a:xfrm>
          <a:prstGeom prst="rect">
            <a:avLst/>
          </a:prstGeom>
        </p:spPr>
      </p:pic>
      <p:sp>
        <p:nvSpPr>
          <p:cNvPr id="4"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5" name="Rectangle 4"/>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6" name="Rectangle 5"/>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7"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8" name="Group 7"/>
          <p:cNvGrpSpPr/>
          <p:nvPr userDrawn="1"/>
        </p:nvGrpSpPr>
        <p:grpSpPr>
          <a:xfrm>
            <a:off x="817685" y="6410864"/>
            <a:ext cx="2760487" cy="403790"/>
            <a:chOff x="741485" y="6410864"/>
            <a:chExt cx="2760487" cy="403790"/>
          </a:xfrm>
        </p:grpSpPr>
        <p:sp>
          <p:nvSpPr>
            <p:cNvPr id="9" name="TextBox 8"/>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p:cNvPicPr>
            <a:picLocks noChangeAspect="1"/>
          </p:cNvPicPr>
          <p:nvPr userDrawn="1"/>
        </p:nvPicPr>
        <p:blipFill>
          <a:blip r:embed="rId5"/>
          <a:stretch>
            <a:fillRect/>
          </a:stretch>
        </p:blipFill>
        <p:spPr>
          <a:xfrm>
            <a:off x="2583391" y="6481985"/>
            <a:ext cx="9339545" cy="118261"/>
          </a:xfrm>
          <a:prstGeom prst="rect">
            <a:avLst/>
          </a:prstGeom>
        </p:spPr>
      </p:pic>
      <p:sp>
        <p:nvSpPr>
          <p:cNvPr id="14"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5"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alphaModFix amt="8500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48"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48" y="3093124"/>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8"/>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3" y="93587"/>
            <a:ext cx="107165" cy="107007"/>
          </a:xfrm>
          <a:prstGeom prst="rect">
            <a:avLst/>
          </a:prstGeom>
        </p:spPr>
      </p:pic>
      <p:sp>
        <p:nvSpPr>
          <p:cNvPr id="2" name="Slide Number Placeholder 5"/>
          <p:cNvSpPr txBox="1"/>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mtClean="0">
                <a:latin typeface="K2D" panose="00000500000000000000" pitchFamily="2" charset="-34"/>
              </a:rPr>
              <a:t>‹#›</a:t>
            </a:fld>
            <a:endParaRPr lang="en-US">
              <a:latin typeface="K2D" panose="00000500000000000000" pitchFamily="2" charset="-34"/>
            </a:endParaRPr>
          </a:p>
        </p:txBody>
      </p:sp>
      <p:sp>
        <p:nvSpPr>
          <p:cNvPr id="3" name="Rectangle 2"/>
          <p:cNvSpPr/>
          <p:nvPr userDrawn="1"/>
        </p:nvSpPr>
        <p:spPr>
          <a:xfrm>
            <a:off x="159150" y="6474525"/>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0">
                <a:latin typeface="K2D" panose="00000500000000000000" pitchFamily="2" charset="-34"/>
              </a:rPr>
              <a:t>CTU</a:t>
            </a:r>
          </a:p>
        </p:txBody>
      </p:sp>
      <p:sp>
        <p:nvSpPr>
          <p:cNvPr id="4" name="Rectangle 3"/>
          <p:cNvSpPr/>
          <p:nvPr userDrawn="1"/>
        </p:nvSpPr>
        <p:spPr>
          <a:xfrm>
            <a:off x="11568430" y="6548263"/>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K2D" panose="00000500000000000000" pitchFamily="2" charset="-34"/>
            </a:endParaRPr>
          </a:p>
        </p:txBody>
      </p:sp>
      <p:sp>
        <p:nvSpPr>
          <p:cNvPr id="5" name="Slide Number Placeholder 5"/>
          <p:cNvSpPr txBox="1"/>
          <p:nvPr userDrawn="1"/>
        </p:nvSpPr>
        <p:spPr>
          <a:xfrm>
            <a:off x="11512613" y="644727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t>‹#›</a:t>
            </a:fld>
            <a:endParaRPr lang="en-US" sz="1050">
              <a:latin typeface="K2D" panose="00000500000000000000" pitchFamily="2" charset="-34"/>
            </a:endParaRPr>
          </a:p>
        </p:txBody>
      </p:sp>
      <p:grpSp>
        <p:nvGrpSpPr>
          <p:cNvPr id="6" name="Group 5"/>
          <p:cNvGrpSpPr/>
          <p:nvPr userDrawn="1"/>
        </p:nvGrpSpPr>
        <p:grpSpPr>
          <a:xfrm>
            <a:off x="817685" y="6410864"/>
            <a:ext cx="2760487" cy="403790"/>
            <a:chOff x="741485" y="6410864"/>
            <a:chExt cx="2760487" cy="403790"/>
          </a:xfrm>
        </p:grpSpPr>
        <p:sp>
          <p:nvSpPr>
            <p:cNvPr id="7" name="TextBox 6"/>
            <p:cNvSpPr txBox="1"/>
            <p:nvPr/>
          </p:nvSpPr>
          <p:spPr>
            <a:xfrm>
              <a:off x="7414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p:cNvSpPr txBox="1"/>
            <p:nvPr/>
          </p:nvSpPr>
          <p:spPr>
            <a:xfrm>
              <a:off x="741485" y="6410864"/>
              <a:ext cx="2760487" cy="307777"/>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p:cNvSpPr txBox="1"/>
          <p:nvPr userDrawn="1"/>
        </p:nvSpPr>
        <p:spPr>
          <a:xfrm>
            <a:off x="10032442" y="6467840"/>
            <a:ext cx="1502334"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p:cNvPicPr>
            <a:picLocks noChangeAspect="1"/>
          </p:cNvPicPr>
          <p:nvPr userDrawn="1"/>
        </p:nvPicPr>
        <p:blipFill>
          <a:blip r:embed="rId4"/>
          <a:stretch>
            <a:fillRect/>
          </a:stretch>
        </p:blipFill>
        <p:spPr>
          <a:xfrm>
            <a:off x="2583391" y="6481985"/>
            <a:ext cx="9339545" cy="118261"/>
          </a:xfrm>
          <a:prstGeom prst="rect">
            <a:avLst/>
          </a:prstGeom>
        </p:spPr>
      </p:pic>
      <p:sp>
        <p:nvSpPr>
          <p:cNvPr id="11" name="Date Placeholder 3"/>
          <p:cNvSpPr>
            <a:spLocks noGrp="1"/>
          </p:cNvSpPr>
          <p:nvPr>
            <p:ph type="dt" sz="half" idx="10"/>
          </p:nvPr>
        </p:nvSpPr>
        <p:spPr>
          <a:xfrm>
            <a:off x="1218484" y="6548263"/>
            <a:ext cx="2381966" cy="365125"/>
          </a:xfrm>
        </p:spPr>
        <p:txBody>
          <a:bodyPr/>
          <a:lstStyle>
            <a:lvl1pPr algn="r">
              <a:defRPr b="1">
                <a:latin typeface="K2D" panose="00000500000000000000" pitchFamily="2" charset="-34"/>
              </a:defRPr>
            </a:lvl1pPr>
          </a:lstStyle>
          <a:p>
            <a:fld id="{D86B3AB3-BDCC-41BF-8781-963E853753C3}" type="datetime1">
              <a:rPr lang="en-US" smtClean="0"/>
              <a:t>2025-12-09</a:t>
            </a:fld>
            <a:endParaRPr lang="en-US"/>
          </a:p>
        </p:txBody>
      </p:sp>
      <p:sp>
        <p:nvSpPr>
          <p:cNvPr id="12" name="Footer Placeholder 4"/>
          <p:cNvSpPr>
            <a:spLocks noGrp="1"/>
          </p:cNvSpPr>
          <p:nvPr>
            <p:ph type="ftr" sz="quarter" idx="11"/>
          </p:nvPr>
        </p:nvSpPr>
        <p:spPr>
          <a:xfrm>
            <a:off x="4038600" y="6548263"/>
            <a:ext cx="4114800" cy="365125"/>
          </a:xfrm>
        </p:spPr>
        <p:txBody>
          <a:bodyPr/>
          <a:lstStyle>
            <a:lvl1pPr algn="l">
              <a:defRPr b="1">
                <a:latin typeface="K2D" panose="00000500000000000000" pitchFamily="2" charset="-34"/>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t>2025-12-09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16.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6.xml"/><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8" Type="http://schemas.openxmlformats.org/officeDocument/2006/relationships/hyperlink" Target="https://minhthu650.github.io/minh/" TargetMode="External"/><Relationship Id="rId3" Type="http://schemas.openxmlformats.org/officeDocument/2006/relationships/hyperlink" Target="https://minhthu650.github.io/SOC/" TargetMode="External"/><Relationship Id="rId7" Type="http://schemas.openxmlformats.org/officeDocument/2006/relationships/image" Target="../media/image64.sv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4.xml"/><Relationship Id="rId7" Type="http://schemas.openxmlformats.org/officeDocument/2006/relationships/hyperlink" Target="https://minhthu650.github.io/SOC/" TargetMode="External"/><Relationship Id="rId12" Type="http://schemas.openxmlformats.org/officeDocument/2006/relationships/hyperlink" Target="https://minhthu650.github.io/minh/" TargetMode="External"/><Relationship Id="rId2" Type="http://schemas.openxmlformats.org/officeDocument/2006/relationships/diagramData" Target="../diagrams/data4.xml"/><Relationship Id="rId1" Type="http://schemas.openxmlformats.org/officeDocument/2006/relationships/slideLayout" Target="../slideLayouts/slideLayout10.xml"/><Relationship Id="rId6" Type="http://schemas.microsoft.com/office/2007/relationships/diagramDrawing" Target="../diagrams/drawing4.xml"/><Relationship Id="rId11" Type="http://schemas.openxmlformats.org/officeDocument/2006/relationships/image" Target="../media/image66.svg"/><Relationship Id="rId5" Type="http://schemas.openxmlformats.org/officeDocument/2006/relationships/diagramColors" Target="../diagrams/colors4.xml"/><Relationship Id="rId10" Type="http://schemas.openxmlformats.org/officeDocument/2006/relationships/image" Target="../media/image63.png"/><Relationship Id="rId4" Type="http://schemas.openxmlformats.org/officeDocument/2006/relationships/diagramQuickStyle" Target="../diagrams/quickStyle4.xml"/><Relationship Id="rId9" Type="http://schemas.openxmlformats.org/officeDocument/2006/relationships/image" Target="../media/image65.svg"/></Relationships>
</file>

<file path=ppt/slides/_rels/slide3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hyperlink" Target="https://minhthu650.github.io/SOC/" TargetMode="External"/><Relationship Id="rId7" Type="http://schemas.openxmlformats.org/officeDocument/2006/relationships/image" Target="../media/image66.svg"/><Relationship Id="rId2" Type="http://schemas.openxmlformats.org/officeDocument/2006/relationships/image" Target="../media/image67.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5.sv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slide" Target="slide30.xml"/><Relationship Id="rId7" Type="http://schemas.openxmlformats.org/officeDocument/2006/relationships/image" Target="../media/image63.png"/><Relationship Id="rId2" Type="http://schemas.openxmlformats.org/officeDocument/2006/relationships/image" Target="../media/image68.png"/><Relationship Id="rId1" Type="http://schemas.openxmlformats.org/officeDocument/2006/relationships/slideLayout" Target="../slideLayouts/slideLayout10.xml"/><Relationship Id="rId6" Type="http://schemas.openxmlformats.org/officeDocument/2006/relationships/image" Target="../media/image65.svg"/><Relationship Id="rId5" Type="http://schemas.openxmlformats.org/officeDocument/2006/relationships/image" Target="../media/image61.png"/><Relationship Id="rId4" Type="http://schemas.openxmlformats.org/officeDocument/2006/relationships/hyperlink" Target="https://minhthu650.github.io/SOC/" TargetMode="External"/></Relationships>
</file>

<file path=ppt/slides/_rels/slide3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hyperlink" Target="https://minhthu650.github.io/SOC/" TargetMode="External"/><Relationship Id="rId7" Type="http://schemas.openxmlformats.org/officeDocument/2006/relationships/image" Target="../media/image66.svg"/><Relationship Id="rId2" Type="http://schemas.openxmlformats.org/officeDocument/2006/relationships/image" Target="../media/image69.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5.sv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hyperlink" Target="https://minhthu650.github.io/SOC/" TargetMode="External"/><Relationship Id="rId7" Type="http://schemas.openxmlformats.org/officeDocument/2006/relationships/image" Target="../media/image66.svg"/><Relationship Id="rId2" Type="http://schemas.openxmlformats.org/officeDocument/2006/relationships/image" Target="../media/image70.png"/><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image" Target="../media/image65.sv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168439"/>
            <a:ext cx="12192000" cy="1448462"/>
          </a:xfrm>
        </p:spPr>
        <p:txBody>
          <a:bodyPr anchor="b">
            <a:normAutofit fontScale="90000"/>
          </a:bodyPr>
          <a:lstStyle/>
          <a:p>
            <a:pPr>
              <a:lnSpc>
                <a:spcPct val="90000"/>
              </a:lnSpc>
            </a:pPr>
            <a:br>
              <a:rPr lang="en-US" sz="2400"/>
            </a:br>
            <a:r>
              <a:rPr lang="en-US" sz="2400"/>
              <a:t>ĐẠI HỌC CẦN THƠ </a:t>
            </a:r>
            <a:br>
              <a:rPr lang="en-US" sz="2400"/>
            </a:br>
            <a:r>
              <a:rPr lang="en-US" sz="2400"/>
              <a:t>TRƯỜNG CNTT&amp; TT </a:t>
            </a:r>
            <a:br>
              <a:rPr lang="en-US" sz="2400"/>
            </a:br>
            <a:r>
              <a:rPr lang="en-US" sz="2400"/>
              <a:t>Khoa: Mạng máy tính &amp; Truyền Thông</a:t>
            </a:r>
            <a:br>
              <a:rPr lang="en-US" sz="2400"/>
            </a:br>
            <a:endParaRPr lang="vi-VN" altLang="en-US" sz="2400"/>
          </a:p>
        </p:txBody>
      </p:sp>
      <p:sp>
        <p:nvSpPr>
          <p:cNvPr id="6" name="Subtitle 5">
            <a:extLst>
              <a:ext uri="{FF2B5EF4-FFF2-40B4-BE49-F238E27FC236}">
                <a16:creationId xmlns:a16="http://schemas.microsoft.com/office/drawing/2014/main" id="{E9AF20F3-4E53-127D-EA01-82A6B14DD7ED}"/>
              </a:ext>
            </a:extLst>
          </p:cNvPr>
          <p:cNvSpPr>
            <a:spLocks noGrp="1"/>
          </p:cNvSpPr>
          <p:nvPr>
            <p:ph type="subTitle" idx="1"/>
          </p:nvPr>
        </p:nvSpPr>
        <p:spPr>
          <a:xfrm>
            <a:off x="1128121" y="2524055"/>
            <a:ext cx="10722101" cy="1168439"/>
          </a:xfrm>
        </p:spPr>
        <p:txBody>
          <a:bodyPr>
            <a:normAutofit fontScale="55000" lnSpcReduction="20000"/>
          </a:bodyPr>
          <a:lstStyle/>
          <a:p>
            <a:pPr algn="l"/>
            <a:r>
              <a:rPr lang="en-US"/>
              <a:t>Chủ đề: </a:t>
            </a:r>
          </a:p>
          <a:p>
            <a:br>
              <a:rPr lang="en-US"/>
            </a:br>
            <a:r>
              <a:rPr lang="en-US"/>
              <a:t>TRIỂN KHAI VÀ NGHIÊN CỨU HỆ THỐNG SOC (SECURITY</a:t>
            </a:r>
          </a:p>
          <a:p>
            <a:r>
              <a:rPr lang="en-US"/>
              <a:t> OPERATIONS CENTER) SỬ DỤNG NỀN TẢNG WAZUH STACK</a:t>
            </a:r>
          </a:p>
        </p:txBody>
      </p:sp>
      <p:pic>
        <p:nvPicPr>
          <p:cNvPr id="17" name="Picture 16" descr="A blue diamond with a torch and a yellow and white logo&#10;&#10;AI-generated content may be incorrect.">
            <a:extLst>
              <a:ext uri="{FF2B5EF4-FFF2-40B4-BE49-F238E27FC236}">
                <a16:creationId xmlns:a16="http://schemas.microsoft.com/office/drawing/2014/main" id="{B2ED4B46-E4F3-6699-473C-DCEFB976AB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1780" y="0"/>
            <a:ext cx="1168439" cy="1168439"/>
          </a:xfrm>
          <a:prstGeom prst="rect">
            <a:avLst/>
          </a:prstGeom>
        </p:spPr>
      </p:pic>
      <p:graphicFrame>
        <p:nvGraphicFramePr>
          <p:cNvPr id="19" name="Table 18">
            <a:extLst>
              <a:ext uri="{FF2B5EF4-FFF2-40B4-BE49-F238E27FC236}">
                <a16:creationId xmlns:a16="http://schemas.microsoft.com/office/drawing/2014/main" id="{2C8866B7-2DC3-6C0C-50FE-3CC2E56BF7D1}"/>
              </a:ext>
            </a:extLst>
          </p:cNvPr>
          <p:cNvGraphicFramePr>
            <a:graphicFrameLocks noGrp="1"/>
          </p:cNvGraphicFramePr>
          <p:nvPr>
            <p:extLst>
              <p:ext uri="{D42A27DB-BD31-4B8C-83A1-F6EECF244321}">
                <p14:modId xmlns:p14="http://schemas.microsoft.com/office/powerpoint/2010/main" val="960312389"/>
              </p:ext>
            </p:extLst>
          </p:nvPr>
        </p:nvGraphicFramePr>
        <p:xfrm>
          <a:off x="2326244" y="4559542"/>
          <a:ext cx="8325854" cy="1312663"/>
        </p:xfrm>
        <a:graphic>
          <a:graphicData uri="http://schemas.openxmlformats.org/drawingml/2006/table">
            <a:tbl>
              <a:tblPr firstRow="1" bandRow="1">
                <a:tableStyleId>{2D5ABB26-0587-4C30-8999-92F81FD0307C}</a:tableStyleId>
              </a:tblPr>
              <a:tblGrid>
                <a:gridCol w="5910779">
                  <a:extLst>
                    <a:ext uri="{9D8B030D-6E8A-4147-A177-3AD203B41FA5}">
                      <a16:colId xmlns:a16="http://schemas.microsoft.com/office/drawing/2014/main" val="1220043901"/>
                    </a:ext>
                  </a:extLst>
                </a:gridCol>
                <a:gridCol w="2415075">
                  <a:extLst>
                    <a:ext uri="{9D8B030D-6E8A-4147-A177-3AD203B41FA5}">
                      <a16:colId xmlns:a16="http://schemas.microsoft.com/office/drawing/2014/main" val="2704053077"/>
                    </a:ext>
                  </a:extLst>
                </a:gridCol>
              </a:tblGrid>
              <a:tr h="1312663">
                <a:tc>
                  <a:txBody>
                    <a:bodyPr/>
                    <a:lstStyle/>
                    <a:p>
                      <a:r>
                        <a:rPr lang="en-US">
                          <a:solidFill>
                            <a:schemeClr val="bg1"/>
                          </a:solidFill>
                        </a:rPr>
                        <a:t>Giảng viên hướng dẫn:</a:t>
                      </a:r>
                    </a:p>
                    <a:p>
                      <a:r>
                        <a:rPr lang="en-US">
                          <a:solidFill>
                            <a:schemeClr val="bg1"/>
                          </a:solidFill>
                        </a:rPr>
                        <a:t>TS. Ngô Bá Hùng </a:t>
                      </a:r>
                    </a:p>
                  </a:txBody>
                  <a:tcPr/>
                </a:tc>
                <a:tc>
                  <a:txBody>
                    <a:bodyPr/>
                    <a:lstStyle/>
                    <a:p>
                      <a:pPr algn="l"/>
                      <a:r>
                        <a:rPr lang="en-US">
                          <a:solidFill>
                            <a:schemeClr val="bg1"/>
                          </a:solidFill>
                        </a:rPr>
                        <a:t>Sinh viên thực hiện:</a:t>
                      </a:r>
                    </a:p>
                    <a:p>
                      <a:pPr algn="l"/>
                      <a:r>
                        <a:rPr lang="en-US">
                          <a:solidFill>
                            <a:schemeClr val="bg1"/>
                          </a:solidFill>
                        </a:rPr>
                        <a:t>Nguyễn Minh Thư</a:t>
                      </a:r>
                    </a:p>
                    <a:p>
                      <a:pPr algn="l"/>
                      <a:r>
                        <a:rPr lang="en-US">
                          <a:solidFill>
                            <a:schemeClr val="bg1"/>
                          </a:solidFill>
                        </a:rPr>
                        <a:t>MSSV:B2203739</a:t>
                      </a:r>
                    </a:p>
                  </a:txBody>
                  <a:tcPr/>
                </a:tc>
                <a:extLst>
                  <a:ext uri="{0D108BD9-81ED-4DB2-BD59-A6C34878D82A}">
                    <a16:rowId xmlns:a16="http://schemas.microsoft.com/office/drawing/2014/main" val="172223697"/>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58F14-B9B9-CB81-3B13-F537E9B5EC53}"/>
              </a:ext>
            </a:extLst>
          </p:cNvPr>
          <p:cNvSpPr>
            <a:spLocks noGrp="1"/>
          </p:cNvSpPr>
          <p:nvPr>
            <p:ph type="title"/>
          </p:nvPr>
        </p:nvSpPr>
        <p:spPr/>
        <p:txBody>
          <a:bodyPr/>
          <a:lstStyle/>
          <a:p>
            <a:r>
              <a:rPr lang="en-US"/>
              <a:t>Đặc tả bài toán và yêu cầu hệ thống</a:t>
            </a:r>
          </a:p>
        </p:txBody>
      </p:sp>
      <p:sp>
        <p:nvSpPr>
          <p:cNvPr id="3" name="Content Placeholder 2">
            <a:extLst>
              <a:ext uri="{FF2B5EF4-FFF2-40B4-BE49-F238E27FC236}">
                <a16:creationId xmlns:a16="http://schemas.microsoft.com/office/drawing/2014/main" id="{C73AFD3C-5ED4-93FE-949C-ECD7AD4139D7}"/>
              </a:ext>
            </a:extLst>
          </p:cNvPr>
          <p:cNvSpPr>
            <a:spLocks noGrp="1"/>
          </p:cNvSpPr>
          <p:nvPr>
            <p:ph idx="1"/>
          </p:nvPr>
        </p:nvSpPr>
        <p:spPr>
          <a:xfrm>
            <a:off x="838200" y="1591945"/>
            <a:ext cx="10515600" cy="4351338"/>
          </a:xfrm>
        </p:spPr>
        <p:txBody>
          <a:bodyPr>
            <a:normAutofit/>
          </a:bodyPr>
          <a:lstStyle/>
          <a:p>
            <a:r>
              <a:rPr lang="vi-VN">
                <a:solidFill>
                  <a:srgbClr val="25ACE3"/>
                </a:solidFill>
              </a:rPr>
              <a:t>Yêu cầu hệ thống</a:t>
            </a:r>
          </a:p>
          <a:p>
            <a:pPr marL="342900" indent="-342900">
              <a:buFont typeface="Wingdings" panose="05000000000000000000" pitchFamily="2" charset="2"/>
              <a:buChar char="q"/>
            </a:pPr>
            <a:r>
              <a:rPr lang="vi-VN"/>
              <a:t>Giám sát tập trung: thu thập log/sự kiện từ endpoint về một đầu mối.</a:t>
            </a:r>
          </a:p>
          <a:p>
            <a:pPr marL="342900" indent="-342900">
              <a:buFont typeface="Wingdings" panose="05000000000000000000" pitchFamily="2" charset="2"/>
              <a:buChar char="q"/>
            </a:pPr>
            <a:r>
              <a:rPr lang="vi-VN"/>
              <a:t>Phát hiện đa tầng: người dùng, tệp tin, cấu hình, hành vi tấn công.</a:t>
            </a:r>
          </a:p>
          <a:p>
            <a:pPr marL="342900" indent="-342900">
              <a:buFont typeface="Wingdings" panose="05000000000000000000" pitchFamily="2" charset="2"/>
              <a:buChar char="q"/>
            </a:pPr>
            <a:r>
              <a:rPr lang="vi-VN"/>
              <a:t>Có Dashboard để trực quan hóa, phân tích và truy vết sự kiện.</a:t>
            </a:r>
          </a:p>
          <a:p>
            <a:pPr marL="342900" indent="-342900">
              <a:buFont typeface="Wingdings" panose="05000000000000000000" pitchFamily="2" charset="2"/>
              <a:buChar char="q"/>
            </a:pPr>
            <a:r>
              <a:rPr lang="vi-VN"/>
              <a:t>Phù hợp môi trường lab: VirtualBox với Server SOC, Windows Victim, Kali Attacker.</a:t>
            </a:r>
          </a:p>
          <a:p>
            <a:endParaRPr lang="en-US"/>
          </a:p>
        </p:txBody>
      </p:sp>
    </p:spTree>
    <p:extLst>
      <p:ext uri="{BB962C8B-B14F-4D97-AF65-F5344CB8AC3E}">
        <p14:creationId xmlns:p14="http://schemas.microsoft.com/office/powerpoint/2010/main" val="963581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FFDA5-56EA-243F-A018-2E2D7F08F280}"/>
              </a:ext>
            </a:extLst>
          </p:cNvPr>
          <p:cNvSpPr>
            <a:spLocks noGrp="1"/>
          </p:cNvSpPr>
          <p:nvPr>
            <p:ph type="title"/>
          </p:nvPr>
        </p:nvSpPr>
        <p:spPr/>
        <p:txBody>
          <a:bodyPr/>
          <a:lstStyle/>
          <a:p>
            <a:r>
              <a:rPr lang="en-US"/>
              <a:t>Đặc tả bài toán và yêu cầu hệ thống</a:t>
            </a:r>
          </a:p>
        </p:txBody>
      </p:sp>
      <p:sp>
        <p:nvSpPr>
          <p:cNvPr id="3" name="Content Placeholder 2">
            <a:extLst>
              <a:ext uri="{FF2B5EF4-FFF2-40B4-BE49-F238E27FC236}">
                <a16:creationId xmlns:a16="http://schemas.microsoft.com/office/drawing/2014/main" id="{ABB814C2-E4FA-7479-3ADB-1D49641A5636}"/>
              </a:ext>
            </a:extLst>
          </p:cNvPr>
          <p:cNvSpPr>
            <a:spLocks noGrp="1"/>
          </p:cNvSpPr>
          <p:nvPr>
            <p:ph idx="1"/>
          </p:nvPr>
        </p:nvSpPr>
        <p:spPr/>
        <p:txBody>
          <a:bodyPr>
            <a:normAutofit/>
          </a:bodyPr>
          <a:lstStyle/>
          <a:p>
            <a:pPr algn="l"/>
            <a:r>
              <a:rPr lang="vi-VN">
                <a:solidFill>
                  <a:srgbClr val="00B0F0"/>
                </a:solidFill>
              </a:rPr>
              <a:t>Bài toán &amp; giải pháp lựa chọn</a:t>
            </a:r>
          </a:p>
          <a:p>
            <a:pPr marL="342900" indent="-342900" algn="l">
              <a:buFont typeface="Wingdings" panose="05000000000000000000" pitchFamily="2" charset="2"/>
              <a:buChar char="q"/>
            </a:pPr>
            <a:r>
              <a:rPr lang="vi-VN"/>
              <a:t>Bài toán: xây dựng mô hình SOC phòng thủ theo chiều sâu, chi phí thấp nhưng đủ chức năng HIDS, FIM, SIEM, SCA, MITRE.</a:t>
            </a:r>
          </a:p>
          <a:p>
            <a:pPr marL="342900" indent="-342900" algn="l">
              <a:buFont typeface="Wingdings" panose="05000000000000000000" pitchFamily="2" charset="2"/>
              <a:buChar char="q"/>
            </a:pPr>
            <a:r>
              <a:rPr lang="vi-VN"/>
              <a:t>Giải pháp: sử dụng nền tảng mã nguồn mở Wazuh Stack (SIEM/XDR) để triển khai và đánh giá mô hình SOC trong môi trường phòng thí nghiệm.</a:t>
            </a:r>
          </a:p>
          <a:p>
            <a:endParaRPr lang="en-US"/>
          </a:p>
        </p:txBody>
      </p:sp>
    </p:spTree>
    <p:extLst>
      <p:ext uri="{BB962C8B-B14F-4D97-AF65-F5344CB8AC3E}">
        <p14:creationId xmlns:p14="http://schemas.microsoft.com/office/powerpoint/2010/main" val="3446763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F6775-6734-7B6C-E0B4-45485CCEC302}"/>
              </a:ext>
            </a:extLst>
          </p:cNvPr>
          <p:cNvSpPr>
            <a:spLocks noGrp="1"/>
          </p:cNvSpPr>
          <p:nvPr>
            <p:ph type="ctrTitle"/>
          </p:nvPr>
        </p:nvSpPr>
        <p:spPr>
          <a:xfrm>
            <a:off x="514350" y="1125114"/>
            <a:ext cx="4467226" cy="1655762"/>
          </a:xfrm>
        </p:spPr>
        <p:txBody>
          <a:bodyPr anchor="b">
            <a:normAutofit/>
          </a:bodyPr>
          <a:lstStyle/>
          <a:p>
            <a:r>
              <a:rPr lang="en-US"/>
              <a:t> HIDS (Host-based Intrusion Detection System):</a:t>
            </a:r>
          </a:p>
        </p:txBody>
      </p:sp>
      <p:sp>
        <p:nvSpPr>
          <p:cNvPr id="3" name="Content Placeholder 2">
            <a:extLst>
              <a:ext uri="{FF2B5EF4-FFF2-40B4-BE49-F238E27FC236}">
                <a16:creationId xmlns:a16="http://schemas.microsoft.com/office/drawing/2014/main" id="{3AD837C8-C9BE-A773-D054-88CB9FB30D08}"/>
              </a:ext>
            </a:extLst>
          </p:cNvPr>
          <p:cNvSpPr>
            <a:spLocks noGrp="1"/>
          </p:cNvSpPr>
          <p:nvPr>
            <p:ph type="subTitle" idx="1"/>
          </p:nvPr>
        </p:nvSpPr>
        <p:spPr>
          <a:xfrm>
            <a:off x="514348" y="2885650"/>
            <a:ext cx="4467229" cy="2244548"/>
          </a:xfrm>
        </p:spPr>
        <p:txBody>
          <a:bodyPr anchor="t">
            <a:normAutofit/>
          </a:bodyPr>
          <a:lstStyle/>
          <a:p>
            <a:r>
              <a:rPr lang="vi-VN"/>
              <a:t>Đây là lớp phát hiện xâm nhập dựa trên hành vi ngay trên máy chủ. Wazuh Agent cài trên các endpoint của bạn sẽ giám sát hoạt động bên trong, phát hiện các hành vi bất thường và gửi cảnh báo về Manager.</a:t>
            </a:r>
            <a:endParaRPr lang="en-US"/>
          </a:p>
        </p:txBody>
      </p:sp>
      <p:pic>
        <p:nvPicPr>
          <p:cNvPr id="6" name="Picture 5" descr="A computer screen with a shield and a fire and a computer screen&#10;&#10;AI-generated content may be incorrect.">
            <a:extLst>
              <a:ext uri="{FF2B5EF4-FFF2-40B4-BE49-F238E27FC236}">
                <a16:creationId xmlns:a16="http://schemas.microsoft.com/office/drawing/2014/main" id="{5102F53D-D8D5-31CA-CA56-A964FEDD85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7375" y="1305434"/>
            <a:ext cx="5381626" cy="3592235"/>
          </a:xfrm>
          <a:prstGeom prst="rect">
            <a:avLst/>
          </a:prstGeom>
          <a:noFill/>
        </p:spPr>
      </p:pic>
    </p:spTree>
    <p:extLst>
      <p:ext uri="{BB962C8B-B14F-4D97-AF65-F5344CB8AC3E}">
        <p14:creationId xmlns:p14="http://schemas.microsoft.com/office/powerpoint/2010/main" val="332893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56DCF-B5B3-318F-E7F9-04802095793D}"/>
              </a:ext>
            </a:extLst>
          </p:cNvPr>
          <p:cNvSpPr>
            <a:spLocks noGrp="1"/>
          </p:cNvSpPr>
          <p:nvPr>
            <p:ph type="title"/>
          </p:nvPr>
        </p:nvSpPr>
        <p:spPr>
          <a:xfrm>
            <a:off x="838200" y="152005"/>
            <a:ext cx="10515600" cy="1325563"/>
          </a:xfrm>
        </p:spPr>
        <p:txBody>
          <a:bodyPr anchor="ctr">
            <a:normAutofit/>
          </a:bodyPr>
          <a:lstStyle/>
          <a:p>
            <a:r>
              <a:rPr lang="en-US"/>
              <a:t>Mục tiêu &amp; Chức Năng</a:t>
            </a:r>
            <a:br>
              <a:rPr lang="en-US"/>
            </a:br>
            <a:endParaRPr lang="en-US"/>
          </a:p>
        </p:txBody>
      </p:sp>
      <p:graphicFrame>
        <p:nvGraphicFramePr>
          <p:cNvPr id="8" name="Content Placeholder 3">
            <a:extLst>
              <a:ext uri="{FF2B5EF4-FFF2-40B4-BE49-F238E27FC236}">
                <a16:creationId xmlns:a16="http://schemas.microsoft.com/office/drawing/2014/main" id="{1AB045BB-86E6-4B77-A425-513180D39626}"/>
              </a:ext>
            </a:extLst>
          </p:cNvPr>
          <p:cNvGraphicFramePr>
            <a:graphicFrameLocks noGrp="1"/>
          </p:cNvGraphicFramePr>
          <p:nvPr>
            <p:ph idx="1"/>
            <p:extLst>
              <p:ext uri="{D42A27DB-BD31-4B8C-83A1-F6EECF244321}">
                <p14:modId xmlns:p14="http://schemas.microsoft.com/office/powerpoint/2010/main" val="862602220"/>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08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AF6CD-83CC-5B13-99E2-7F259EA18A6B}"/>
              </a:ext>
            </a:extLst>
          </p:cNvPr>
          <p:cNvSpPr>
            <a:spLocks noGrp="1"/>
          </p:cNvSpPr>
          <p:nvPr>
            <p:ph type="ctrTitle"/>
          </p:nvPr>
        </p:nvSpPr>
        <p:spPr>
          <a:xfrm>
            <a:off x="514350" y="1125114"/>
            <a:ext cx="4467226" cy="1655762"/>
          </a:xfrm>
        </p:spPr>
        <p:txBody>
          <a:bodyPr anchor="b">
            <a:normAutofit/>
          </a:bodyPr>
          <a:lstStyle/>
          <a:p>
            <a:r>
              <a:rPr lang="en-US"/>
              <a:t>3.3 FIM (File Integrity Monitoring):</a:t>
            </a:r>
          </a:p>
        </p:txBody>
      </p:sp>
      <p:sp>
        <p:nvSpPr>
          <p:cNvPr id="3" name="Content Placeholder 2">
            <a:extLst>
              <a:ext uri="{FF2B5EF4-FFF2-40B4-BE49-F238E27FC236}">
                <a16:creationId xmlns:a16="http://schemas.microsoft.com/office/drawing/2014/main" id="{330AA1BF-D2C7-55D7-B5DA-CDEADEDC99A3}"/>
              </a:ext>
            </a:extLst>
          </p:cNvPr>
          <p:cNvSpPr>
            <a:spLocks noGrp="1"/>
          </p:cNvSpPr>
          <p:nvPr>
            <p:ph type="subTitle" idx="1"/>
          </p:nvPr>
        </p:nvSpPr>
        <p:spPr>
          <a:xfrm>
            <a:off x="514348" y="2885650"/>
            <a:ext cx="4467229" cy="2244548"/>
          </a:xfrm>
        </p:spPr>
        <p:txBody>
          <a:bodyPr anchor="t">
            <a:normAutofit/>
          </a:bodyPr>
          <a:lstStyle/>
          <a:p>
            <a:r>
              <a:rPr lang="en-US"/>
              <a:t>Đây là lớp giám sát sự thay đổi trái phép trên các tệp tin quan trọng. Wazuh Agent theo dõi sự thay đổi file, cấu hình và cảnh báo ngay nếu có dấu hiệu bị can thiệp.</a:t>
            </a:r>
          </a:p>
        </p:txBody>
      </p:sp>
      <p:pic>
        <p:nvPicPr>
          <p:cNvPr id="5" name="Picture 4" descr="A diagram of a security system&#10;&#10;AI-generated content may be incorrect.">
            <a:extLst>
              <a:ext uri="{FF2B5EF4-FFF2-40B4-BE49-F238E27FC236}">
                <a16:creationId xmlns:a16="http://schemas.microsoft.com/office/drawing/2014/main" id="{9D1FFF65-6E54-3FE2-A54B-F03E80CB2FFA}"/>
              </a:ext>
            </a:extLst>
          </p:cNvPr>
          <p:cNvPicPr>
            <a:picLocks noChangeAspect="1"/>
          </p:cNvPicPr>
          <p:nvPr/>
        </p:nvPicPr>
        <p:blipFill>
          <a:blip r:embed="rId2">
            <a:extLst>
              <a:ext uri="{28A0092B-C50C-407E-A947-70E740481C1C}">
                <a14:useLocalDpi xmlns:a14="http://schemas.microsoft.com/office/drawing/2010/main" val="0"/>
              </a:ext>
            </a:extLst>
          </a:blip>
          <a:srcRect t="12896" r="-3" b="7233"/>
          <a:stretch>
            <a:fillRect/>
          </a:stretch>
        </p:blipFill>
        <p:spPr>
          <a:xfrm>
            <a:off x="5883577" y="1125114"/>
            <a:ext cx="4949222" cy="3952875"/>
          </a:xfrm>
          <a:prstGeom prst="rect">
            <a:avLst/>
          </a:prstGeom>
          <a:noFill/>
        </p:spPr>
      </p:pic>
    </p:spTree>
    <p:extLst>
      <p:ext uri="{BB962C8B-B14F-4D97-AF65-F5344CB8AC3E}">
        <p14:creationId xmlns:p14="http://schemas.microsoft.com/office/powerpoint/2010/main" val="345689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18B0-C377-53CB-C2FF-CCF6AEDAEEB0}"/>
              </a:ext>
            </a:extLst>
          </p:cNvPr>
          <p:cNvSpPr>
            <a:spLocks noGrp="1"/>
          </p:cNvSpPr>
          <p:nvPr>
            <p:ph type="title"/>
          </p:nvPr>
        </p:nvSpPr>
        <p:spPr>
          <a:xfrm>
            <a:off x="839787" y="494950"/>
            <a:ext cx="10515600" cy="938865"/>
          </a:xfrm>
        </p:spPr>
        <p:txBody>
          <a:bodyPr>
            <a:normAutofit fontScale="90000"/>
          </a:bodyPr>
          <a:lstStyle/>
          <a:p>
            <a:r>
              <a:rPr lang="pt-BR"/>
              <a:t>Mục tiêu &amp; Chức năng (FIM)</a:t>
            </a:r>
            <a:br>
              <a:rPr lang="en-US" dirty="0">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3D63FB4-1945-DD08-8A88-B39FBF9321C5}"/>
              </a:ext>
            </a:extLst>
          </p:cNvPr>
          <p:cNvSpPr>
            <a:spLocks noGrp="1"/>
          </p:cNvSpPr>
          <p:nvPr>
            <p:ph type="body" idx="1"/>
          </p:nvPr>
        </p:nvSpPr>
        <p:spPr>
          <a:xfrm>
            <a:off x="836614" y="2717590"/>
            <a:ext cx="5046661" cy="511536"/>
          </a:xfrm>
        </p:spPr>
        <p:txBody>
          <a:bodyPr/>
          <a:lstStyle/>
          <a:p>
            <a:pPr algn="ctr"/>
            <a:r>
              <a:rPr lang="en-US"/>
              <a:t>Chức năng</a:t>
            </a:r>
            <a:endParaRPr lang="en-US">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A071B46-560C-A467-FDBC-0B08BBF0CF00}"/>
              </a:ext>
            </a:extLst>
          </p:cNvPr>
          <p:cNvSpPr>
            <a:spLocks noGrp="1"/>
          </p:cNvSpPr>
          <p:nvPr>
            <p:ph sz="quarter" idx="12"/>
          </p:nvPr>
        </p:nvSpPr>
        <p:spPr>
          <a:xfrm>
            <a:off x="836613" y="3398408"/>
            <a:ext cx="5046662" cy="1916835"/>
          </a:xfrm>
        </p:spPr>
        <p:txBody>
          <a:bodyPr/>
          <a:lstStyle/>
          <a:p>
            <a:r>
              <a:rPr lang="vi-VN"/>
              <a:t>Giám sát thay đổi file/registry, phát hiện các thao tác bất thường trên tệp tin quan trọng.</a:t>
            </a:r>
            <a:endParaRPr lang="en-US">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8B79E633-C80C-3D31-65DE-0D5F3740C0FD}"/>
              </a:ext>
            </a:extLst>
          </p:cNvPr>
          <p:cNvSpPr>
            <a:spLocks noGrp="1"/>
          </p:cNvSpPr>
          <p:nvPr>
            <p:ph type="body" idx="13"/>
          </p:nvPr>
        </p:nvSpPr>
        <p:spPr>
          <a:xfrm>
            <a:off x="6308726" y="2681000"/>
            <a:ext cx="5046661" cy="511536"/>
          </a:xfrm>
        </p:spPr>
        <p:txBody>
          <a:bodyPr/>
          <a:lstStyle/>
          <a:p>
            <a:pPr algn="ctr"/>
            <a:r>
              <a:rPr lang="en-US"/>
              <a:t>Mục tiêu</a:t>
            </a:r>
            <a:endParaRPr lang="en-US">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5CCE5346-CFF6-A107-F0F3-830C6414141D}"/>
              </a:ext>
            </a:extLst>
          </p:cNvPr>
          <p:cNvSpPr>
            <a:spLocks noGrp="1"/>
          </p:cNvSpPr>
          <p:nvPr>
            <p:ph sz="quarter" idx="14"/>
          </p:nvPr>
        </p:nvSpPr>
        <p:spPr>
          <a:xfrm>
            <a:off x="6308725" y="3398408"/>
            <a:ext cx="5046662" cy="1630792"/>
          </a:xfrm>
        </p:spPr>
        <p:txBody>
          <a:bodyPr/>
          <a:lstStyle/>
          <a:p>
            <a:r>
              <a:rPr lang="vi-VN"/>
              <a:t>Giám sát thư mục </a:t>
            </a:r>
            <a:r>
              <a:rPr lang="vi-VN" b="1"/>
              <a:t>FIM-Test</a:t>
            </a:r>
            <a:r>
              <a:rPr lang="vi-VN"/>
              <a:t> trên Windows và sinh cảnh báo khi có thao tác </a:t>
            </a:r>
            <a:r>
              <a:rPr lang="vi-VN" b="1"/>
              <a:t>tạo/sửa/xóa</a:t>
            </a:r>
            <a:r>
              <a:rPr lang="vi-VN"/>
              <a:t> file.</a:t>
            </a:r>
            <a:endParaRPr lang="en-US">
              <a:latin typeface="Times New Roman" panose="02020603050405020304" pitchFamily="18" charset="0"/>
              <a:cs typeface="Times New Roman" panose="02020603050405020304" pitchFamily="18" charset="0"/>
            </a:endParaRPr>
          </a:p>
        </p:txBody>
      </p:sp>
      <p:pic>
        <p:nvPicPr>
          <p:cNvPr id="9" name="Graphic 8" descr="Folder Search outline">
            <a:extLst>
              <a:ext uri="{FF2B5EF4-FFF2-40B4-BE49-F238E27FC236}">
                <a16:creationId xmlns:a16="http://schemas.microsoft.com/office/drawing/2014/main" id="{11DA304E-1150-CE4F-BB78-7D508CBC95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53371" y="1148126"/>
            <a:ext cx="1434149" cy="1434149"/>
          </a:xfrm>
          <a:prstGeom prst="rect">
            <a:avLst/>
          </a:prstGeom>
        </p:spPr>
      </p:pic>
      <p:pic>
        <p:nvPicPr>
          <p:cNvPr id="11" name="Graphic 10" descr="Target Audience outline">
            <a:extLst>
              <a:ext uri="{FF2B5EF4-FFF2-40B4-BE49-F238E27FC236}">
                <a16:creationId xmlns:a16="http://schemas.microsoft.com/office/drawing/2014/main" id="{CB66AFCF-9E7D-5E89-9968-B6E8E70F3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25486" y="1310036"/>
            <a:ext cx="1434148" cy="1434148"/>
          </a:xfrm>
          <a:prstGeom prst="rect">
            <a:avLst/>
          </a:prstGeom>
        </p:spPr>
      </p:pic>
    </p:spTree>
    <p:extLst>
      <p:ext uri="{BB962C8B-B14F-4D97-AF65-F5344CB8AC3E}">
        <p14:creationId xmlns:p14="http://schemas.microsoft.com/office/powerpoint/2010/main" val="249716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ECCEC-C69D-76F6-55A1-8F260751D8F7}"/>
              </a:ext>
            </a:extLst>
          </p:cNvPr>
          <p:cNvSpPr>
            <a:spLocks noGrp="1"/>
          </p:cNvSpPr>
          <p:nvPr>
            <p:ph type="ctrTitle"/>
          </p:nvPr>
        </p:nvSpPr>
        <p:spPr>
          <a:xfrm>
            <a:off x="6737350" y="1332588"/>
            <a:ext cx="4467226" cy="1655762"/>
          </a:xfrm>
        </p:spPr>
        <p:txBody>
          <a:bodyPr anchor="b">
            <a:normAutofit/>
          </a:bodyPr>
          <a:lstStyle/>
          <a:p>
            <a:r>
              <a:rPr lang="en-US"/>
              <a:t>Malware Detection (IOC-based):</a:t>
            </a:r>
          </a:p>
        </p:txBody>
      </p:sp>
      <p:sp>
        <p:nvSpPr>
          <p:cNvPr id="4" name="Content Placeholder 3">
            <a:extLst>
              <a:ext uri="{FF2B5EF4-FFF2-40B4-BE49-F238E27FC236}">
                <a16:creationId xmlns:a16="http://schemas.microsoft.com/office/drawing/2014/main" id="{F8FF599F-8E03-AF79-B284-5D4ED5C30F5B}"/>
              </a:ext>
            </a:extLst>
          </p:cNvPr>
          <p:cNvSpPr>
            <a:spLocks noGrp="1"/>
          </p:cNvSpPr>
          <p:nvPr>
            <p:ph type="subTitle" idx="1"/>
          </p:nvPr>
        </p:nvSpPr>
        <p:spPr>
          <a:xfrm>
            <a:off x="6737348" y="3093124"/>
            <a:ext cx="4467229" cy="2192339"/>
          </a:xfrm>
        </p:spPr>
        <p:txBody>
          <a:bodyPr anchor="t">
            <a:normAutofit/>
          </a:bodyPr>
          <a:lstStyle/>
          <a:p>
            <a:r>
              <a:rPr lang="vi-VN"/>
              <a:t>Đây là lớp phát hiện mã độc dựa trên chỉ báo xâm nhập (IOC).</a:t>
            </a:r>
            <a:br>
              <a:rPr lang="vi-VN"/>
            </a:br>
            <a:r>
              <a:rPr lang="vi-VN"/>
              <a:t>Wazuh so khớp hash tệp tin, IP, domain thu thập được từ Agent với danh sách IOC được định nghĩa sẵn trên Manager, nếu trùng khớp sẽ sinh cảnh báo mức độ cao.</a:t>
            </a:r>
          </a:p>
        </p:txBody>
      </p:sp>
      <p:pic>
        <p:nvPicPr>
          <p:cNvPr id="6" name="Content Placeholder 5" descr="A magnifying glass with icons&#10;&#10;AI-generated content may be incorrect.">
            <a:extLst>
              <a:ext uri="{FF2B5EF4-FFF2-40B4-BE49-F238E27FC236}">
                <a16:creationId xmlns:a16="http://schemas.microsoft.com/office/drawing/2014/main" id="{17791764-CA48-09E7-4EC8-6392C4FEA6F4}"/>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rcRect l="15159" r="14045" b="-1"/>
          <a:stretch>
            <a:fillRect/>
          </a:stretch>
        </p:blipFill>
        <p:spPr bwMode="auto">
          <a:xfrm>
            <a:off x="624706" y="1332588"/>
            <a:ext cx="5381626" cy="3952875"/>
          </a:xfrm>
          <a:prstGeom prst="rect">
            <a:avLst/>
          </a:prstGeom>
          <a:solidFill>
            <a:srgbClr val="FFFFFF"/>
          </a:solidFill>
        </p:spPr>
      </p:pic>
    </p:spTree>
    <p:extLst>
      <p:ext uri="{BB962C8B-B14F-4D97-AF65-F5344CB8AC3E}">
        <p14:creationId xmlns:p14="http://schemas.microsoft.com/office/powerpoint/2010/main" val="3031170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28B67-3089-65E2-3796-B30CB7A5FA3D}"/>
              </a:ext>
            </a:extLst>
          </p:cNvPr>
          <p:cNvSpPr>
            <a:spLocks noGrp="1"/>
          </p:cNvSpPr>
          <p:nvPr>
            <p:ph type="title"/>
          </p:nvPr>
        </p:nvSpPr>
        <p:spPr/>
        <p:txBody>
          <a:bodyPr>
            <a:normAutofit fontScale="90000"/>
          </a:bodyPr>
          <a:lstStyle/>
          <a:p>
            <a:r>
              <a:rPr lang="en-US"/>
              <a:t>Mục tiêu &amp; Chức năng (Malware Detection)</a:t>
            </a:r>
            <a:br>
              <a:rPr lang="en-US"/>
            </a:br>
            <a:endParaRPr lang="en-US"/>
          </a:p>
        </p:txBody>
      </p:sp>
      <p:sp>
        <p:nvSpPr>
          <p:cNvPr id="3" name="Text Placeholder 2">
            <a:extLst>
              <a:ext uri="{FF2B5EF4-FFF2-40B4-BE49-F238E27FC236}">
                <a16:creationId xmlns:a16="http://schemas.microsoft.com/office/drawing/2014/main" id="{D888FBE8-9B2A-7CC8-51D8-364B13C41F41}"/>
              </a:ext>
            </a:extLst>
          </p:cNvPr>
          <p:cNvSpPr>
            <a:spLocks noGrp="1"/>
          </p:cNvSpPr>
          <p:nvPr>
            <p:ph type="body" idx="1"/>
          </p:nvPr>
        </p:nvSpPr>
        <p:spPr>
          <a:xfrm>
            <a:off x="839789" y="2627586"/>
            <a:ext cx="5046661" cy="620500"/>
          </a:xfrm>
        </p:spPr>
        <p:txBody>
          <a:bodyPr/>
          <a:lstStyle/>
          <a:p>
            <a:pPr algn="ctr"/>
            <a:r>
              <a:rPr lang="en-US"/>
              <a:t>Chức năng:</a:t>
            </a:r>
          </a:p>
        </p:txBody>
      </p:sp>
      <p:sp>
        <p:nvSpPr>
          <p:cNvPr id="4" name="Content Placeholder 3">
            <a:extLst>
              <a:ext uri="{FF2B5EF4-FFF2-40B4-BE49-F238E27FC236}">
                <a16:creationId xmlns:a16="http://schemas.microsoft.com/office/drawing/2014/main" id="{1A36726B-7114-B69A-AD76-A07D21C9163E}"/>
              </a:ext>
            </a:extLst>
          </p:cNvPr>
          <p:cNvSpPr>
            <a:spLocks noGrp="1"/>
          </p:cNvSpPr>
          <p:nvPr>
            <p:ph sz="quarter" idx="12"/>
          </p:nvPr>
        </p:nvSpPr>
        <p:spPr>
          <a:xfrm>
            <a:off x="839788" y="3511222"/>
            <a:ext cx="5046662" cy="1270984"/>
          </a:xfrm>
        </p:spPr>
        <p:txBody>
          <a:bodyPr/>
          <a:lstStyle/>
          <a:p>
            <a:r>
              <a:rPr lang="en-US"/>
              <a:t>So khớp hash/IP/domain với danh sách IOC nội bộ để phát hiện file hoặc kết nối nghi ngờ.</a:t>
            </a:r>
          </a:p>
        </p:txBody>
      </p:sp>
      <p:sp>
        <p:nvSpPr>
          <p:cNvPr id="5" name="Text Placeholder 4">
            <a:extLst>
              <a:ext uri="{FF2B5EF4-FFF2-40B4-BE49-F238E27FC236}">
                <a16:creationId xmlns:a16="http://schemas.microsoft.com/office/drawing/2014/main" id="{3CC48DCB-4AEF-BD8A-E53D-E1E0F46ACE10}"/>
              </a:ext>
            </a:extLst>
          </p:cNvPr>
          <p:cNvSpPr>
            <a:spLocks noGrp="1"/>
          </p:cNvSpPr>
          <p:nvPr>
            <p:ph type="body" idx="13"/>
          </p:nvPr>
        </p:nvSpPr>
        <p:spPr>
          <a:xfrm>
            <a:off x="6308727" y="2627584"/>
            <a:ext cx="5046661" cy="620501"/>
          </a:xfrm>
        </p:spPr>
        <p:txBody>
          <a:bodyPr/>
          <a:lstStyle/>
          <a:p>
            <a:r>
              <a:rPr lang="en-US"/>
              <a:t>Mục tiêu:</a:t>
            </a:r>
          </a:p>
        </p:txBody>
      </p:sp>
      <p:sp>
        <p:nvSpPr>
          <p:cNvPr id="6" name="Content Placeholder 5">
            <a:extLst>
              <a:ext uri="{FF2B5EF4-FFF2-40B4-BE49-F238E27FC236}">
                <a16:creationId xmlns:a16="http://schemas.microsoft.com/office/drawing/2014/main" id="{5AFC57CF-3A63-AC49-BE20-47C4FEDA144A}"/>
              </a:ext>
            </a:extLst>
          </p:cNvPr>
          <p:cNvSpPr>
            <a:spLocks noGrp="1"/>
          </p:cNvSpPr>
          <p:nvPr>
            <p:ph sz="quarter" idx="14"/>
          </p:nvPr>
        </p:nvSpPr>
        <p:spPr>
          <a:xfrm>
            <a:off x="6308726" y="3511222"/>
            <a:ext cx="5046662" cy="1270984"/>
          </a:xfrm>
        </p:spPr>
        <p:txBody>
          <a:bodyPr/>
          <a:lstStyle/>
          <a:p>
            <a:r>
              <a:rPr lang="en-US"/>
              <a:t>Phát hiện file trên Windows có </a:t>
            </a:r>
            <a:r>
              <a:rPr lang="en-US" b="1"/>
              <a:t>SHA-256 trùng với IOC</a:t>
            </a:r>
            <a:r>
              <a:rPr lang="en-US"/>
              <a:t> trong danh sách malware-hashes.</a:t>
            </a:r>
          </a:p>
        </p:txBody>
      </p:sp>
      <p:pic>
        <p:nvPicPr>
          <p:cNvPr id="8" name="Graphic 7" descr="Bug under magnifying glass with solid fill">
            <a:extLst>
              <a:ext uri="{FF2B5EF4-FFF2-40B4-BE49-F238E27FC236}">
                <a16:creationId xmlns:a16="http://schemas.microsoft.com/office/drawing/2014/main" id="{2ECA36DD-BABC-14D5-31CB-7C2862465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15715" y="1227539"/>
            <a:ext cx="1400045" cy="1400045"/>
          </a:xfrm>
          <a:prstGeom prst="rect">
            <a:avLst/>
          </a:prstGeom>
        </p:spPr>
      </p:pic>
    </p:spTree>
    <p:extLst>
      <p:ext uri="{BB962C8B-B14F-4D97-AF65-F5344CB8AC3E}">
        <p14:creationId xmlns:p14="http://schemas.microsoft.com/office/powerpoint/2010/main" val="1090374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B4B8F-19D1-2215-E235-1991F6A5CB00}"/>
              </a:ext>
            </a:extLst>
          </p:cNvPr>
          <p:cNvSpPr>
            <a:spLocks noGrp="1"/>
          </p:cNvSpPr>
          <p:nvPr>
            <p:ph type="ctrTitle"/>
          </p:nvPr>
        </p:nvSpPr>
        <p:spPr>
          <a:xfrm>
            <a:off x="6737350" y="1332588"/>
            <a:ext cx="4467226" cy="1655762"/>
          </a:xfrm>
        </p:spPr>
        <p:txBody>
          <a:bodyPr anchor="b">
            <a:normAutofit/>
          </a:bodyPr>
          <a:lstStyle/>
          <a:p>
            <a:r>
              <a:rPr lang="en-US"/>
              <a:t>SCA (Security Configuration Assessment):</a:t>
            </a:r>
          </a:p>
        </p:txBody>
      </p:sp>
      <p:sp>
        <p:nvSpPr>
          <p:cNvPr id="3" name="Content Placeholder 2">
            <a:extLst>
              <a:ext uri="{FF2B5EF4-FFF2-40B4-BE49-F238E27FC236}">
                <a16:creationId xmlns:a16="http://schemas.microsoft.com/office/drawing/2014/main" id="{D37ED9E8-7F3A-24B8-663B-DC1D1D6D3E1A}"/>
              </a:ext>
            </a:extLst>
          </p:cNvPr>
          <p:cNvSpPr>
            <a:spLocks noGrp="1"/>
          </p:cNvSpPr>
          <p:nvPr>
            <p:ph type="subTitle" idx="1"/>
          </p:nvPr>
        </p:nvSpPr>
        <p:spPr>
          <a:xfrm>
            <a:off x="6737348" y="3093124"/>
            <a:ext cx="4467229" cy="2192339"/>
          </a:xfrm>
        </p:spPr>
        <p:txBody>
          <a:bodyPr anchor="t">
            <a:normAutofit/>
          </a:bodyPr>
          <a:lstStyle/>
          <a:p>
            <a:r>
              <a:rPr lang="en-US" sz="1900"/>
              <a:t>Đây là lớp </a:t>
            </a:r>
            <a:r>
              <a:rPr lang="en-US" sz="1900" b="1"/>
              <a:t>đánh giá cấu hình bảo mật</a:t>
            </a:r>
            <a:r>
              <a:rPr lang="en-US" sz="1900"/>
              <a:t> của hệ điều hành so với các policy chuẩn (ví dụ CIS Benchmark).</a:t>
            </a:r>
            <a:br>
              <a:rPr lang="en-US" sz="1900"/>
            </a:br>
            <a:r>
              <a:rPr lang="en-US" sz="1900"/>
              <a:t>Wazuh Agent định kỳ kiểm tra các thiết lập bảo mật (mật khẩu, dịch vụ, audit, firewall,…) và gửi kết quả </a:t>
            </a:r>
            <a:r>
              <a:rPr lang="en-US" sz="1900" b="1"/>
              <a:t>Passed/Failed</a:t>
            </a:r>
            <a:r>
              <a:rPr lang="en-US" sz="1900"/>
              <a:t> về Manager để tổng hợp.</a:t>
            </a:r>
          </a:p>
        </p:txBody>
      </p:sp>
      <p:pic>
        <p:nvPicPr>
          <p:cNvPr id="5" name="Picture Placeholder 4" descr="A logo of a computer&#10;&#10;AI-generated content may be incorrect.">
            <a:extLst>
              <a:ext uri="{FF2B5EF4-FFF2-40B4-BE49-F238E27FC236}">
                <a16:creationId xmlns:a16="http://schemas.microsoft.com/office/drawing/2014/main" id="{9EBDF7F9-E7CF-D46D-DD02-764BCFE9363D}"/>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624706" y="1882894"/>
            <a:ext cx="5381626" cy="2852262"/>
          </a:xfrm>
          <a:noFill/>
        </p:spPr>
      </p:pic>
    </p:spTree>
    <p:extLst>
      <p:ext uri="{BB962C8B-B14F-4D97-AF65-F5344CB8AC3E}">
        <p14:creationId xmlns:p14="http://schemas.microsoft.com/office/powerpoint/2010/main" val="3995274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B6D4-CF09-60D9-D584-2DE68E4FFCCF}"/>
              </a:ext>
            </a:extLst>
          </p:cNvPr>
          <p:cNvSpPr>
            <a:spLocks noGrp="1"/>
          </p:cNvSpPr>
          <p:nvPr>
            <p:ph type="title"/>
          </p:nvPr>
        </p:nvSpPr>
        <p:spPr/>
        <p:txBody>
          <a:bodyPr/>
          <a:lstStyle/>
          <a:p>
            <a:r>
              <a:rPr lang="en-US">
                <a:latin typeface="Times New Roman" panose="02020603050405020304" pitchFamily="18" charset="0"/>
                <a:cs typeface="Times New Roman" panose="02020603050405020304" pitchFamily="18" charset="0"/>
              </a:rPr>
              <a:t>3.4.1 Khái niệm &amp; Phân tích</a:t>
            </a:r>
          </a:p>
        </p:txBody>
      </p:sp>
      <p:sp>
        <p:nvSpPr>
          <p:cNvPr id="3" name="Text Placeholder 2">
            <a:extLst>
              <a:ext uri="{FF2B5EF4-FFF2-40B4-BE49-F238E27FC236}">
                <a16:creationId xmlns:a16="http://schemas.microsoft.com/office/drawing/2014/main" id="{92330A10-89B6-C904-24EA-0EFBA0C1465E}"/>
              </a:ext>
            </a:extLst>
          </p:cNvPr>
          <p:cNvSpPr>
            <a:spLocks noGrp="1"/>
          </p:cNvSpPr>
          <p:nvPr>
            <p:ph type="body" idx="1"/>
          </p:nvPr>
        </p:nvSpPr>
        <p:spPr>
          <a:xfrm>
            <a:off x="444390" y="3197068"/>
            <a:ext cx="5046661" cy="693307"/>
          </a:xfrm>
        </p:spPr>
        <p:txBody>
          <a:bodyPr/>
          <a:lstStyle/>
          <a:p>
            <a:pPr algn="ctr"/>
            <a:r>
              <a:rPr lang="en-US"/>
              <a:t>Chức năng</a:t>
            </a:r>
            <a:endParaRPr lang="en-US">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6810EDB9-15F6-DEFB-D22F-65DA3F0EFF79}"/>
              </a:ext>
            </a:extLst>
          </p:cNvPr>
          <p:cNvSpPr>
            <a:spLocks noGrp="1"/>
          </p:cNvSpPr>
          <p:nvPr>
            <p:ph sz="quarter" idx="12"/>
          </p:nvPr>
        </p:nvSpPr>
        <p:spPr>
          <a:xfrm>
            <a:off x="467870" y="3890374"/>
            <a:ext cx="5046662" cy="1501433"/>
          </a:xfrm>
        </p:spPr>
        <p:txBody>
          <a:bodyPr>
            <a:normAutofit/>
          </a:bodyPr>
          <a:lstStyle/>
          <a:p>
            <a:r>
              <a:rPr lang="en-US"/>
              <a:t>Tự động kiểm tra và báo cáo mức độ tuân thủ cấu hình an ninh của hệ thống.</a:t>
            </a:r>
            <a:endParaRPr lang="en-US">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92CA927D-9F53-6C0C-AF5C-819E6D1242A3}"/>
              </a:ext>
            </a:extLst>
          </p:cNvPr>
          <p:cNvSpPr>
            <a:spLocks noGrp="1"/>
          </p:cNvSpPr>
          <p:nvPr>
            <p:ph type="body" idx="13"/>
          </p:nvPr>
        </p:nvSpPr>
        <p:spPr>
          <a:xfrm>
            <a:off x="6245821" y="3285968"/>
            <a:ext cx="5046661" cy="515506"/>
          </a:xfrm>
        </p:spPr>
        <p:txBody>
          <a:bodyPr/>
          <a:lstStyle/>
          <a:p>
            <a:pPr algn="ctr"/>
            <a:r>
              <a:rPr lang="en-US"/>
              <a:t>Mục tiêu: </a:t>
            </a:r>
            <a:endParaRPr lang="en-US">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486D068C-7000-4156-FE97-9C523136C604}"/>
              </a:ext>
            </a:extLst>
          </p:cNvPr>
          <p:cNvSpPr>
            <a:spLocks noGrp="1"/>
          </p:cNvSpPr>
          <p:nvPr>
            <p:ph sz="quarter" idx="14"/>
          </p:nvPr>
        </p:nvSpPr>
        <p:spPr>
          <a:xfrm>
            <a:off x="6245820" y="3890374"/>
            <a:ext cx="5046662" cy="1747134"/>
          </a:xfrm>
        </p:spPr>
        <p:txBody>
          <a:bodyPr/>
          <a:lstStyle/>
          <a:p>
            <a:pPr lvl="0"/>
            <a:r>
              <a:rPr lang="en-US"/>
              <a:t>Xác định các </a:t>
            </a:r>
            <a:r>
              <a:rPr lang="en-US" b="1"/>
              <a:t>cấu hình yếu trên Windows</a:t>
            </a:r>
            <a:r>
              <a:rPr lang="en-US"/>
              <a:t> (chính sách mật khẩu, dịch vụ không cần thiết, thiết lập audit…) để đề xuất hardening.</a:t>
            </a:r>
            <a:endParaRPr lang="en-US">
              <a:latin typeface="Times New Roman" panose="02020603050405020304" pitchFamily="18" charset="0"/>
              <a:cs typeface="Times New Roman" panose="02020603050405020304" pitchFamily="18" charset="0"/>
            </a:endParaRPr>
          </a:p>
        </p:txBody>
      </p:sp>
      <p:pic>
        <p:nvPicPr>
          <p:cNvPr id="8" name="Graphic 7" descr="Tools outline">
            <a:extLst>
              <a:ext uri="{FF2B5EF4-FFF2-40B4-BE49-F238E27FC236}">
                <a16:creationId xmlns:a16="http://schemas.microsoft.com/office/drawing/2014/main" id="{4F68FA34-86E9-1DF6-E50D-A73E1BEC3B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0137" y="1898884"/>
            <a:ext cx="1298027" cy="1298027"/>
          </a:xfrm>
          <a:prstGeom prst="rect">
            <a:avLst/>
          </a:prstGeom>
        </p:spPr>
      </p:pic>
      <p:pic>
        <p:nvPicPr>
          <p:cNvPr id="10" name="Graphic 9" descr="Clipboard Mixed outline">
            <a:extLst>
              <a:ext uri="{FF2B5EF4-FFF2-40B4-BE49-F238E27FC236}">
                <a16:creationId xmlns:a16="http://schemas.microsoft.com/office/drawing/2014/main" id="{041F3065-236D-BF0B-90BB-B1274A95CB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8561" y="1591788"/>
            <a:ext cx="1605280" cy="1605280"/>
          </a:xfrm>
          <a:prstGeom prst="rect">
            <a:avLst/>
          </a:prstGeom>
        </p:spPr>
      </p:pic>
    </p:spTree>
    <p:extLst>
      <p:ext uri="{BB962C8B-B14F-4D97-AF65-F5344CB8AC3E}">
        <p14:creationId xmlns:p14="http://schemas.microsoft.com/office/powerpoint/2010/main" val="107327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verview | Wazuh">
            <a:extLst>
              <a:ext uri="{FF2B5EF4-FFF2-40B4-BE49-F238E27FC236}">
                <a16:creationId xmlns:a16="http://schemas.microsoft.com/office/drawing/2014/main" id="{86675803-2C0D-C01E-BC7B-A3D382145C47}"/>
              </a:ext>
            </a:extLst>
          </p:cNvPr>
          <p:cNvPicPr>
            <a:picLocks noGrp="1" noChangeAspect="1" noChangeArrowheads="1"/>
          </p:cNvPicPr>
          <p:nvPr>
            <p:ph type="pic" sz="quarter" idx="12"/>
          </p:nvPr>
        </p:nvPicPr>
        <p:blipFill rotWithShape="1">
          <a:blip r:embed="rId2">
            <a:extLst>
              <a:ext uri="{28A0092B-C50C-407E-A947-70E740481C1C}">
                <a14:useLocalDpi xmlns:a14="http://schemas.microsoft.com/office/drawing/2010/main" val="0"/>
              </a:ext>
            </a:extLst>
          </a:blip>
          <a:srcRect l="25479" r="29840"/>
          <a:stretch>
            <a:fillRect/>
          </a:stretch>
        </p:blipFill>
        <p:spPr bwMode="auto">
          <a:xfrm>
            <a:off x="20" y="10"/>
            <a:ext cx="4787880" cy="6857990"/>
          </a:xfrm>
          <a:prstGeom prst="rect">
            <a:avLst/>
          </a:prstGeom>
          <a:solidFill>
            <a:srgbClr val="FFFFFF"/>
          </a:solidFill>
        </p:spPr>
      </p:pic>
      <p:sp>
        <p:nvSpPr>
          <p:cNvPr id="2" name="Title 1">
            <a:extLst>
              <a:ext uri="{FF2B5EF4-FFF2-40B4-BE49-F238E27FC236}">
                <a16:creationId xmlns:a16="http://schemas.microsoft.com/office/drawing/2014/main" id="{299F976C-30FC-173A-137F-D10B08E4F64B}"/>
              </a:ext>
            </a:extLst>
          </p:cNvPr>
          <p:cNvSpPr>
            <a:spLocks noGrp="1"/>
          </p:cNvSpPr>
          <p:nvPr>
            <p:ph type="ctrTitle"/>
          </p:nvPr>
        </p:nvSpPr>
        <p:spPr>
          <a:xfrm>
            <a:off x="5626100" y="1109534"/>
            <a:ext cx="5959476" cy="1655762"/>
          </a:xfrm>
        </p:spPr>
        <p:txBody>
          <a:bodyPr anchor="b">
            <a:normAutofit/>
          </a:bodyPr>
          <a:lstStyle/>
          <a:p>
            <a:r>
              <a:rPr lang="en-US"/>
              <a:t>Giới thiệu đề tài</a:t>
            </a:r>
          </a:p>
        </p:txBody>
      </p:sp>
      <p:sp>
        <p:nvSpPr>
          <p:cNvPr id="3" name="Content Placeholder 2">
            <a:extLst>
              <a:ext uri="{FF2B5EF4-FFF2-40B4-BE49-F238E27FC236}">
                <a16:creationId xmlns:a16="http://schemas.microsoft.com/office/drawing/2014/main" id="{E124557F-62B1-9554-9C67-BB62B6DE36FA}"/>
              </a:ext>
            </a:extLst>
          </p:cNvPr>
          <p:cNvSpPr>
            <a:spLocks noGrp="1"/>
          </p:cNvSpPr>
          <p:nvPr>
            <p:ph type="subTitle" idx="1"/>
          </p:nvPr>
        </p:nvSpPr>
        <p:spPr>
          <a:xfrm>
            <a:off x="5626098" y="2870070"/>
            <a:ext cx="5959480" cy="2502381"/>
          </a:xfrm>
        </p:spPr>
        <p:txBody>
          <a:bodyPr anchor="t">
            <a:normAutofit/>
          </a:bodyPr>
          <a:lstStyle/>
          <a:p>
            <a:r>
              <a:rPr lang="en-US" b="1">
                <a:solidFill>
                  <a:srgbClr val="00B0F0"/>
                </a:solidFill>
              </a:rPr>
              <a:t>Tên đề tài</a:t>
            </a:r>
          </a:p>
          <a:p>
            <a:br>
              <a:rPr lang="en-US"/>
            </a:br>
            <a:r>
              <a:rPr lang="en-US"/>
              <a:t>Triển khai và nghiên cứu hệ thống SOC (Security Operations Center) sử dụng nền tảng Wazuh Stack.</a:t>
            </a:r>
          </a:p>
          <a:p>
            <a:endParaRPr lang="en-US"/>
          </a:p>
        </p:txBody>
      </p:sp>
    </p:spTree>
    <p:extLst>
      <p:ext uri="{BB962C8B-B14F-4D97-AF65-F5344CB8AC3E}">
        <p14:creationId xmlns:p14="http://schemas.microsoft.com/office/powerpoint/2010/main" val="226712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63F9D-B647-51B4-DC91-9210C8B4406E}"/>
              </a:ext>
            </a:extLst>
          </p:cNvPr>
          <p:cNvSpPr>
            <a:spLocks noGrp="1"/>
          </p:cNvSpPr>
          <p:nvPr>
            <p:ph type="ctrTitle"/>
          </p:nvPr>
        </p:nvSpPr>
        <p:spPr>
          <a:xfrm>
            <a:off x="514350" y="1125114"/>
            <a:ext cx="4467226" cy="1655762"/>
          </a:xfrm>
        </p:spPr>
        <p:txBody>
          <a:bodyPr anchor="b">
            <a:normAutofit/>
          </a:bodyPr>
          <a:lstStyle/>
          <a:p>
            <a:r>
              <a:rPr lang="en-US"/>
              <a:t>SIEM Core &amp; Dashboard:</a:t>
            </a:r>
          </a:p>
        </p:txBody>
      </p:sp>
      <p:sp>
        <p:nvSpPr>
          <p:cNvPr id="4" name="Content Placeholder 3">
            <a:extLst>
              <a:ext uri="{FF2B5EF4-FFF2-40B4-BE49-F238E27FC236}">
                <a16:creationId xmlns:a16="http://schemas.microsoft.com/office/drawing/2014/main" id="{BD9938D5-CDC1-1A94-D184-B619F1D7B91D}"/>
              </a:ext>
            </a:extLst>
          </p:cNvPr>
          <p:cNvSpPr>
            <a:spLocks noGrp="1"/>
          </p:cNvSpPr>
          <p:nvPr>
            <p:ph type="subTitle" idx="1"/>
          </p:nvPr>
        </p:nvSpPr>
        <p:spPr>
          <a:xfrm>
            <a:off x="514348" y="2885650"/>
            <a:ext cx="4467229" cy="2244548"/>
          </a:xfrm>
        </p:spPr>
        <p:txBody>
          <a:bodyPr anchor="t">
            <a:normAutofit lnSpcReduction="10000"/>
          </a:bodyPr>
          <a:lstStyle/>
          <a:p>
            <a:pPr lvl="0"/>
            <a:r>
              <a:rPr lang="vi-VN" sz="1900"/>
              <a:t>Đây là lớp </a:t>
            </a:r>
            <a:r>
              <a:rPr lang="vi-VN" sz="1900" b="1"/>
              <a:t>thu thập, chuẩn hóa, lưu trữ và trực quan hóa log</a:t>
            </a:r>
            <a:r>
              <a:rPr lang="vi-VN" sz="1900"/>
              <a:t>.</a:t>
            </a:r>
            <a:br>
              <a:rPr lang="vi-VN" sz="1900"/>
            </a:br>
            <a:r>
              <a:rPr lang="vi-VN" sz="1900"/>
              <a:t>Wazuh Manager nhận log từ Agent, thực hiện decoding/rules/correlation, gửi dữ liệu sang Wazuh Indexer; Wazuh Dashboard truy vấn Indexer để hiển thị cảnh báo, biểu đồ và hỗ trợ điều tra.</a:t>
            </a:r>
            <a:endParaRPr lang="en-US" sz="1900"/>
          </a:p>
        </p:txBody>
      </p:sp>
      <p:pic>
        <p:nvPicPr>
          <p:cNvPr id="5" name="Content Placeholder 4" descr="A screenshot of a computer&#10;&#10;AI-generated content may be incorrect.">
            <a:extLst>
              <a:ext uri="{FF2B5EF4-FFF2-40B4-BE49-F238E27FC236}">
                <a16:creationId xmlns:a16="http://schemas.microsoft.com/office/drawing/2014/main" id="{36A3C079-959D-BDFF-515D-D3FBD7014166}"/>
              </a:ext>
            </a:extLst>
          </p:cNvPr>
          <p:cNvPicPr>
            <a:picLocks noGrp="1" noChangeAspect="1"/>
          </p:cNvPicPr>
          <p:nvPr>
            <p:ph sz="quarter" idx="12"/>
          </p:nvPr>
        </p:nvPicPr>
        <p:blipFill>
          <a:blip r:embed="rId2" cstate="print">
            <a:extLst>
              <a:ext uri="{28A0092B-C50C-407E-A947-70E740481C1C}">
                <a14:useLocalDpi xmlns:a14="http://schemas.microsoft.com/office/drawing/2010/main" val="0"/>
              </a:ext>
            </a:extLst>
          </a:blip>
          <a:stretch>
            <a:fillRect/>
          </a:stretch>
        </p:blipFill>
        <p:spPr>
          <a:xfrm>
            <a:off x="5232012" y="1366345"/>
            <a:ext cx="6746642" cy="3541986"/>
          </a:xfrm>
          <a:noFill/>
        </p:spPr>
      </p:pic>
    </p:spTree>
    <p:extLst>
      <p:ext uri="{BB962C8B-B14F-4D97-AF65-F5344CB8AC3E}">
        <p14:creationId xmlns:p14="http://schemas.microsoft.com/office/powerpoint/2010/main" val="3229142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4C4D-8C2C-6753-C2A0-D19DE86F2703}"/>
              </a:ext>
            </a:extLst>
          </p:cNvPr>
          <p:cNvSpPr>
            <a:spLocks noGrp="1"/>
          </p:cNvSpPr>
          <p:nvPr>
            <p:ph type="title"/>
          </p:nvPr>
        </p:nvSpPr>
        <p:spPr/>
        <p:txBody>
          <a:bodyPr/>
          <a:lstStyle/>
          <a:p>
            <a:r>
              <a:rPr lang="en-US"/>
              <a:t>Mục tiêu &amp; Chức năng (SIEM Dashboard)</a:t>
            </a:r>
          </a:p>
        </p:txBody>
      </p:sp>
      <p:sp>
        <p:nvSpPr>
          <p:cNvPr id="3" name="Text Placeholder 2">
            <a:extLst>
              <a:ext uri="{FF2B5EF4-FFF2-40B4-BE49-F238E27FC236}">
                <a16:creationId xmlns:a16="http://schemas.microsoft.com/office/drawing/2014/main" id="{20051E90-4089-A437-59DD-7920B4990049}"/>
              </a:ext>
            </a:extLst>
          </p:cNvPr>
          <p:cNvSpPr>
            <a:spLocks noGrp="1"/>
          </p:cNvSpPr>
          <p:nvPr>
            <p:ph type="body" idx="1"/>
          </p:nvPr>
        </p:nvSpPr>
        <p:spPr>
          <a:xfrm>
            <a:off x="755706" y="3157255"/>
            <a:ext cx="5046661" cy="525200"/>
          </a:xfrm>
        </p:spPr>
        <p:txBody>
          <a:bodyPr/>
          <a:lstStyle/>
          <a:p>
            <a:pPr algn="ctr"/>
            <a:r>
              <a:rPr lang="en-US"/>
              <a:t>Chức năng:</a:t>
            </a:r>
          </a:p>
        </p:txBody>
      </p:sp>
      <p:sp>
        <p:nvSpPr>
          <p:cNvPr id="4" name="Content Placeholder 3">
            <a:extLst>
              <a:ext uri="{FF2B5EF4-FFF2-40B4-BE49-F238E27FC236}">
                <a16:creationId xmlns:a16="http://schemas.microsoft.com/office/drawing/2014/main" id="{323BF7D8-8D48-21C0-22A4-9B7189DAE1DF}"/>
              </a:ext>
            </a:extLst>
          </p:cNvPr>
          <p:cNvSpPr>
            <a:spLocks noGrp="1"/>
          </p:cNvSpPr>
          <p:nvPr>
            <p:ph sz="quarter" idx="12"/>
          </p:nvPr>
        </p:nvSpPr>
        <p:spPr>
          <a:xfrm>
            <a:off x="608560" y="3954736"/>
            <a:ext cx="5046662" cy="1533743"/>
          </a:xfrm>
        </p:spPr>
        <p:txBody>
          <a:bodyPr/>
          <a:lstStyle/>
          <a:p>
            <a:r>
              <a:rPr lang="en-US"/>
              <a:t>Thu thập và hiển thị log/alert tập trung, hỗ trợ lọc, truy vấn chi tiết theo thời gian, agent, loại sự kiện.</a:t>
            </a:r>
          </a:p>
        </p:txBody>
      </p:sp>
      <p:sp>
        <p:nvSpPr>
          <p:cNvPr id="5" name="Text Placeholder 4">
            <a:extLst>
              <a:ext uri="{FF2B5EF4-FFF2-40B4-BE49-F238E27FC236}">
                <a16:creationId xmlns:a16="http://schemas.microsoft.com/office/drawing/2014/main" id="{B06CCBF4-31FA-D468-C8FD-4234B829BEFC}"/>
              </a:ext>
            </a:extLst>
          </p:cNvPr>
          <p:cNvSpPr>
            <a:spLocks noGrp="1"/>
          </p:cNvSpPr>
          <p:nvPr>
            <p:ph type="body" idx="13"/>
          </p:nvPr>
        </p:nvSpPr>
        <p:spPr>
          <a:xfrm>
            <a:off x="6308727" y="3166400"/>
            <a:ext cx="5046661" cy="525200"/>
          </a:xfrm>
        </p:spPr>
        <p:txBody>
          <a:bodyPr/>
          <a:lstStyle/>
          <a:p>
            <a:pPr algn="ctr"/>
            <a:r>
              <a:rPr lang="en-US"/>
              <a:t>Mục tiêu: </a:t>
            </a:r>
          </a:p>
        </p:txBody>
      </p:sp>
      <p:sp>
        <p:nvSpPr>
          <p:cNvPr id="6" name="Content Placeholder 5">
            <a:extLst>
              <a:ext uri="{FF2B5EF4-FFF2-40B4-BE49-F238E27FC236}">
                <a16:creationId xmlns:a16="http://schemas.microsoft.com/office/drawing/2014/main" id="{80206FDB-31A5-642E-EA46-39E16C1BD1CF}"/>
              </a:ext>
            </a:extLst>
          </p:cNvPr>
          <p:cNvSpPr>
            <a:spLocks noGrp="1"/>
          </p:cNvSpPr>
          <p:nvPr>
            <p:ph sz="quarter" idx="14"/>
          </p:nvPr>
        </p:nvSpPr>
        <p:spPr>
          <a:xfrm>
            <a:off x="6308726" y="3954736"/>
            <a:ext cx="5046662" cy="1533743"/>
          </a:xfrm>
        </p:spPr>
        <p:txBody>
          <a:bodyPr/>
          <a:lstStyle/>
          <a:p>
            <a:r>
              <a:rPr lang="en-US"/>
              <a:t>Cung cấp </a:t>
            </a:r>
            <a:r>
              <a:rPr lang="en-US" b="1"/>
              <a:t>giao diện giám sát trung tâm</a:t>
            </a:r>
            <a:r>
              <a:rPr lang="en-US"/>
              <a:t> cho toàn bộ kịch bản HIDS, FIM, Malware, SCA và MITRE ATT&amp;CK trong lab.</a:t>
            </a:r>
          </a:p>
          <a:p>
            <a:endParaRPr lang="en-US"/>
          </a:p>
        </p:txBody>
      </p:sp>
      <p:pic>
        <p:nvPicPr>
          <p:cNvPr id="8" name="Graphic 7" descr="UFO Invasion outline">
            <a:extLst>
              <a:ext uri="{FF2B5EF4-FFF2-40B4-BE49-F238E27FC236}">
                <a16:creationId xmlns:a16="http://schemas.microsoft.com/office/drawing/2014/main" id="{ABA6BDB2-5BF0-42BB-DF8D-DC01700C39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2814" y="1584140"/>
            <a:ext cx="1292964" cy="1292964"/>
          </a:xfrm>
          <a:prstGeom prst="rect">
            <a:avLst/>
          </a:prstGeom>
        </p:spPr>
      </p:pic>
      <p:pic>
        <p:nvPicPr>
          <p:cNvPr id="10" name="Graphic 9" descr="Arrow Right with solid fill">
            <a:extLst>
              <a:ext uri="{FF2B5EF4-FFF2-40B4-BE49-F238E27FC236}">
                <a16:creationId xmlns:a16="http://schemas.microsoft.com/office/drawing/2014/main" id="{7194A2B3-9B67-3445-E8C8-1D9A611706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0381" y="1801812"/>
            <a:ext cx="914400" cy="914400"/>
          </a:xfrm>
          <a:prstGeom prst="rect">
            <a:avLst/>
          </a:prstGeom>
        </p:spPr>
      </p:pic>
      <p:pic>
        <p:nvPicPr>
          <p:cNvPr id="12" name="Graphic 11" descr="Monitor outline">
            <a:extLst>
              <a:ext uri="{FF2B5EF4-FFF2-40B4-BE49-F238E27FC236}">
                <a16:creationId xmlns:a16="http://schemas.microsoft.com/office/drawing/2014/main" id="{5A999348-8907-7D68-7EDC-8BA85F30E0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11023" y="1670738"/>
            <a:ext cx="1176547" cy="1176547"/>
          </a:xfrm>
          <a:prstGeom prst="rect">
            <a:avLst/>
          </a:prstGeom>
        </p:spPr>
      </p:pic>
      <p:pic>
        <p:nvPicPr>
          <p:cNvPr id="14" name="Graphic 13" descr="Ui Ux outline">
            <a:extLst>
              <a:ext uri="{FF2B5EF4-FFF2-40B4-BE49-F238E27FC236}">
                <a16:creationId xmlns:a16="http://schemas.microsoft.com/office/drawing/2014/main" id="{A7CD640B-8857-1B52-6DBB-2C478E6B23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7229" y="1618932"/>
            <a:ext cx="1280160" cy="1280160"/>
          </a:xfrm>
          <a:prstGeom prst="rect">
            <a:avLst/>
          </a:prstGeom>
        </p:spPr>
      </p:pic>
      <p:pic>
        <p:nvPicPr>
          <p:cNvPr id="15" name="Graphic 14" descr="Arrow Right with solid fill">
            <a:extLst>
              <a:ext uri="{FF2B5EF4-FFF2-40B4-BE49-F238E27FC236}">
                <a16:creationId xmlns:a16="http://schemas.microsoft.com/office/drawing/2014/main" id="{B26C5AD9-1695-FA27-0D91-D15E064717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55636" y="1801812"/>
            <a:ext cx="914400" cy="914400"/>
          </a:xfrm>
          <a:prstGeom prst="rect">
            <a:avLst/>
          </a:prstGeom>
        </p:spPr>
      </p:pic>
    </p:spTree>
    <p:extLst>
      <p:ext uri="{BB962C8B-B14F-4D97-AF65-F5344CB8AC3E}">
        <p14:creationId xmlns:p14="http://schemas.microsoft.com/office/powerpoint/2010/main" val="2788222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D06AC-991D-FEB0-74C3-32D57F9C0D08}"/>
              </a:ext>
            </a:extLst>
          </p:cNvPr>
          <p:cNvSpPr>
            <a:spLocks noGrp="1"/>
          </p:cNvSpPr>
          <p:nvPr>
            <p:ph type="ctrTitle"/>
          </p:nvPr>
        </p:nvSpPr>
        <p:spPr>
          <a:xfrm>
            <a:off x="514350" y="1125114"/>
            <a:ext cx="4467226" cy="1655762"/>
          </a:xfrm>
        </p:spPr>
        <p:txBody>
          <a:bodyPr anchor="b">
            <a:normAutofit/>
          </a:bodyPr>
          <a:lstStyle/>
          <a:p>
            <a:r>
              <a:rPr lang="en-US"/>
              <a:t>MITRE ATT&amp;CK &amp; Threat Hunting:</a:t>
            </a:r>
          </a:p>
        </p:txBody>
      </p:sp>
      <p:sp>
        <p:nvSpPr>
          <p:cNvPr id="4" name="Content Placeholder 3">
            <a:extLst>
              <a:ext uri="{FF2B5EF4-FFF2-40B4-BE49-F238E27FC236}">
                <a16:creationId xmlns:a16="http://schemas.microsoft.com/office/drawing/2014/main" id="{A3CCA442-A3A3-8104-DE0B-2552EE98DDDA}"/>
              </a:ext>
            </a:extLst>
          </p:cNvPr>
          <p:cNvSpPr>
            <a:spLocks noGrp="1"/>
          </p:cNvSpPr>
          <p:nvPr>
            <p:ph type="subTitle" idx="1"/>
          </p:nvPr>
        </p:nvSpPr>
        <p:spPr>
          <a:xfrm>
            <a:off x="514348" y="2885650"/>
            <a:ext cx="4467229" cy="2244548"/>
          </a:xfrm>
        </p:spPr>
        <p:txBody>
          <a:bodyPr anchor="t">
            <a:normAutofit/>
          </a:bodyPr>
          <a:lstStyle/>
          <a:p>
            <a:r>
              <a:rPr lang="en-US" sz="1700"/>
              <a:t>Đây là lớp </a:t>
            </a:r>
            <a:r>
              <a:rPr lang="en-US" sz="1700" b="1"/>
              <a:t>gắn ngữ cảnh chiến thuật/kỹ thuật tấn công</a:t>
            </a:r>
            <a:r>
              <a:rPr lang="en-US" sz="1700"/>
              <a:t> cho các cảnh báo.</a:t>
            </a:r>
            <a:br>
              <a:rPr lang="en-US" sz="1700"/>
            </a:br>
            <a:r>
              <a:rPr lang="en-US" sz="1700"/>
              <a:t>Wazuh ánh xạ alert sang </a:t>
            </a:r>
            <a:r>
              <a:rPr lang="en-US" sz="1700" b="1"/>
              <a:t>tactic (Credential Access, Defense Evasion, …)</a:t>
            </a:r>
            <a:r>
              <a:rPr lang="en-US" sz="1700"/>
              <a:t> và </a:t>
            </a:r>
            <a:r>
              <a:rPr lang="en-US" sz="1700" b="1"/>
              <a:t>Technique ID (Txxxx)</a:t>
            </a:r>
            <a:r>
              <a:rPr lang="en-US" sz="1700"/>
              <a:t>, hiển thị trên MITRE Dashboard và cho phép analyst truy vấn, lọc và truy vết chuỗi tấn công trong mục Threat Hunting.</a:t>
            </a:r>
          </a:p>
        </p:txBody>
      </p:sp>
      <p:pic>
        <p:nvPicPr>
          <p:cNvPr id="5" name="Picture 4" descr="A diagram of a diagram&#10;&#10;AI-generated content may be incorrect.">
            <a:extLst>
              <a:ext uri="{FF2B5EF4-FFF2-40B4-BE49-F238E27FC236}">
                <a16:creationId xmlns:a16="http://schemas.microsoft.com/office/drawing/2014/main" id="{16B3D812-A76E-06C0-7288-CEFFECE430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7375" y="1695602"/>
            <a:ext cx="5381626" cy="2811899"/>
          </a:xfrm>
          <a:prstGeom prst="rect">
            <a:avLst/>
          </a:prstGeom>
          <a:noFill/>
        </p:spPr>
      </p:pic>
    </p:spTree>
    <p:extLst>
      <p:ext uri="{BB962C8B-B14F-4D97-AF65-F5344CB8AC3E}">
        <p14:creationId xmlns:p14="http://schemas.microsoft.com/office/powerpoint/2010/main" val="2775347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B653-FE29-47EF-6F81-343678FBA14F}"/>
              </a:ext>
            </a:extLst>
          </p:cNvPr>
          <p:cNvSpPr>
            <a:spLocks noGrp="1"/>
          </p:cNvSpPr>
          <p:nvPr>
            <p:ph type="title"/>
          </p:nvPr>
        </p:nvSpPr>
        <p:spPr/>
        <p:txBody>
          <a:bodyPr/>
          <a:lstStyle/>
          <a:p>
            <a:r>
              <a:rPr lang="en-US"/>
              <a:t>Mục tiêu &amp; Chức năng (MITRE ATT&amp;CK)</a:t>
            </a:r>
          </a:p>
        </p:txBody>
      </p:sp>
      <p:sp>
        <p:nvSpPr>
          <p:cNvPr id="3" name="Text Placeholder 2">
            <a:extLst>
              <a:ext uri="{FF2B5EF4-FFF2-40B4-BE49-F238E27FC236}">
                <a16:creationId xmlns:a16="http://schemas.microsoft.com/office/drawing/2014/main" id="{01789F9A-A4E2-2F9E-CAD6-F025B5280D4E}"/>
              </a:ext>
            </a:extLst>
          </p:cNvPr>
          <p:cNvSpPr>
            <a:spLocks noGrp="1"/>
          </p:cNvSpPr>
          <p:nvPr>
            <p:ph type="body" idx="1"/>
          </p:nvPr>
        </p:nvSpPr>
        <p:spPr/>
        <p:txBody>
          <a:bodyPr/>
          <a:lstStyle/>
          <a:p>
            <a:r>
              <a:rPr lang="en-US"/>
              <a:t>Chức năng:</a:t>
            </a:r>
          </a:p>
        </p:txBody>
      </p:sp>
      <p:sp>
        <p:nvSpPr>
          <p:cNvPr id="4" name="Content Placeholder 3">
            <a:extLst>
              <a:ext uri="{FF2B5EF4-FFF2-40B4-BE49-F238E27FC236}">
                <a16:creationId xmlns:a16="http://schemas.microsoft.com/office/drawing/2014/main" id="{2DB5CCE5-34ED-F5EE-266D-37F4220A612B}"/>
              </a:ext>
            </a:extLst>
          </p:cNvPr>
          <p:cNvSpPr>
            <a:spLocks noGrp="1"/>
          </p:cNvSpPr>
          <p:nvPr>
            <p:ph sz="quarter" idx="12"/>
          </p:nvPr>
        </p:nvSpPr>
        <p:spPr/>
        <p:txBody>
          <a:bodyPr/>
          <a:lstStyle/>
          <a:p>
            <a:r>
              <a:rPr lang="vi-VN"/>
              <a:t>Ánh xạ cảnh báo sang ma trận MITRE, hỗ trợ phân tích chuỗi hành vi tấn công và ưu tiên hóa xử lý.</a:t>
            </a:r>
            <a:endParaRPr lang="en-US"/>
          </a:p>
        </p:txBody>
      </p:sp>
      <p:sp>
        <p:nvSpPr>
          <p:cNvPr id="5" name="Text Placeholder 4">
            <a:extLst>
              <a:ext uri="{FF2B5EF4-FFF2-40B4-BE49-F238E27FC236}">
                <a16:creationId xmlns:a16="http://schemas.microsoft.com/office/drawing/2014/main" id="{7DAE525F-3D5F-734F-E3BA-71DDC2022F7C}"/>
              </a:ext>
            </a:extLst>
          </p:cNvPr>
          <p:cNvSpPr>
            <a:spLocks noGrp="1"/>
          </p:cNvSpPr>
          <p:nvPr>
            <p:ph type="body" idx="13"/>
          </p:nvPr>
        </p:nvSpPr>
        <p:spPr/>
        <p:txBody>
          <a:bodyPr/>
          <a:lstStyle/>
          <a:p>
            <a:r>
              <a:rPr lang="en-US"/>
              <a:t>Mục tiêu: </a:t>
            </a:r>
          </a:p>
        </p:txBody>
      </p:sp>
      <p:sp>
        <p:nvSpPr>
          <p:cNvPr id="6" name="Content Placeholder 5">
            <a:extLst>
              <a:ext uri="{FF2B5EF4-FFF2-40B4-BE49-F238E27FC236}">
                <a16:creationId xmlns:a16="http://schemas.microsoft.com/office/drawing/2014/main" id="{48A0F462-031C-6A89-F210-CF0DFF557C6F}"/>
              </a:ext>
            </a:extLst>
          </p:cNvPr>
          <p:cNvSpPr>
            <a:spLocks noGrp="1"/>
          </p:cNvSpPr>
          <p:nvPr>
            <p:ph sz="quarter" idx="14"/>
          </p:nvPr>
        </p:nvSpPr>
        <p:spPr/>
        <p:txBody>
          <a:bodyPr/>
          <a:lstStyle/>
          <a:p>
            <a:r>
              <a:rPr lang="vi-VN"/>
              <a:t>Phân loại và hiển thị kịch bản </a:t>
            </a:r>
            <a:r>
              <a:rPr lang="vi-VN" b="1"/>
              <a:t>brute-force SMB từ Kali sang Windows</a:t>
            </a:r>
            <a:r>
              <a:rPr lang="vi-VN"/>
              <a:t> dưới tactic </a:t>
            </a:r>
            <a:r>
              <a:rPr lang="vi-VN" b="1"/>
              <a:t>Credential Access</a:t>
            </a:r>
            <a:r>
              <a:rPr lang="vi-VN"/>
              <a:t> và hỗ trợ truy vết trên Threat Hunting.</a:t>
            </a:r>
            <a:endParaRPr lang="en-US"/>
          </a:p>
        </p:txBody>
      </p:sp>
    </p:spTree>
    <p:extLst>
      <p:ext uri="{BB962C8B-B14F-4D97-AF65-F5344CB8AC3E}">
        <p14:creationId xmlns:p14="http://schemas.microsoft.com/office/powerpoint/2010/main" val="42563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CAC22A1-7307-561C-4297-BFCD4CEEF10E}"/>
              </a:ext>
            </a:extLst>
          </p:cNvPr>
          <p:cNvSpPr>
            <a:spLocks noGrp="1"/>
          </p:cNvSpPr>
          <p:nvPr>
            <p:ph type="title"/>
          </p:nvPr>
        </p:nvSpPr>
        <p:spPr>
          <a:xfrm>
            <a:off x="984250" y="616147"/>
            <a:ext cx="10515600" cy="825894"/>
          </a:xfrm>
        </p:spPr>
        <p:txBody>
          <a:bodyPr anchor="ctr">
            <a:normAutofit fontScale="90000"/>
          </a:bodyPr>
          <a:lstStyle/>
          <a:p>
            <a:r>
              <a:rPr lang="en-US"/>
              <a:t>Giải pháp công nghệ</a:t>
            </a:r>
            <a:br>
              <a:rPr lang="en-US"/>
            </a:br>
            <a:endParaRPr lang="en-US"/>
          </a:p>
        </p:txBody>
      </p:sp>
      <p:sp>
        <p:nvSpPr>
          <p:cNvPr id="13" name="Content Placeholder 2">
            <a:extLst>
              <a:ext uri="{FF2B5EF4-FFF2-40B4-BE49-F238E27FC236}">
                <a16:creationId xmlns:a16="http://schemas.microsoft.com/office/drawing/2014/main" id="{94949C0F-D0D5-2741-7FA2-74D231B961D3}"/>
              </a:ext>
            </a:extLst>
          </p:cNvPr>
          <p:cNvSpPr>
            <a:spLocks noGrp="1"/>
          </p:cNvSpPr>
          <p:nvPr>
            <p:ph idx="1"/>
          </p:nvPr>
        </p:nvSpPr>
        <p:spPr>
          <a:xfrm>
            <a:off x="6607810" y="1477568"/>
            <a:ext cx="5162550" cy="4351338"/>
          </a:xfrm>
        </p:spPr>
        <p:txBody>
          <a:bodyPr>
            <a:normAutofit/>
          </a:bodyPr>
          <a:lstStyle/>
          <a:p>
            <a:pPr algn="ctr">
              <a:lnSpc>
                <a:spcPct val="90000"/>
              </a:lnSpc>
            </a:pPr>
            <a:r>
              <a:rPr lang="vi-VN" sz="2200">
                <a:solidFill>
                  <a:srgbClr val="00B0F0"/>
                </a:solidFill>
              </a:rPr>
              <a:t>Nền tảng lõi:</a:t>
            </a:r>
            <a:endParaRPr lang="en-US" sz="2200">
              <a:solidFill>
                <a:srgbClr val="00B0F0"/>
              </a:solidFill>
            </a:endParaRPr>
          </a:p>
          <a:p>
            <a:pPr>
              <a:lnSpc>
                <a:spcPct val="90000"/>
              </a:lnSpc>
            </a:pPr>
            <a:r>
              <a:rPr lang="vi-VN" sz="2200">
                <a:solidFill>
                  <a:srgbClr val="00B0F0"/>
                </a:solidFill>
              </a:rPr>
              <a:t> </a:t>
            </a:r>
            <a:r>
              <a:rPr lang="vi-VN" sz="2200"/>
              <a:t>Wazuh Stack</a:t>
            </a:r>
            <a:r>
              <a:rPr lang="en-US" sz="2200"/>
              <a:t>: </a:t>
            </a:r>
            <a:endParaRPr lang="vi-VN" sz="2200"/>
          </a:p>
          <a:p>
            <a:pPr marL="342900" indent="-342900">
              <a:lnSpc>
                <a:spcPct val="90000"/>
              </a:lnSpc>
              <a:buFont typeface="Wingdings" panose="05000000000000000000" pitchFamily="2" charset="2"/>
              <a:buChar char="q"/>
            </a:pPr>
            <a:r>
              <a:rPr lang="vi-VN" sz="2200"/>
              <a:t>Wazuh Agent: Thu thập log/sự kiện tại endpoint Windows.</a:t>
            </a:r>
          </a:p>
          <a:p>
            <a:pPr marL="342900" indent="-342900">
              <a:lnSpc>
                <a:spcPct val="90000"/>
              </a:lnSpc>
              <a:buFont typeface="Wingdings" panose="05000000000000000000" pitchFamily="2" charset="2"/>
              <a:buChar char="q"/>
            </a:pPr>
            <a:r>
              <a:rPr lang="vi-VN" sz="2200"/>
              <a:t>Wazuh Manager: Giải mã, áp dụng rules, correlation và sinh cảnh báo.</a:t>
            </a:r>
          </a:p>
          <a:p>
            <a:pPr marL="342900" indent="-342900">
              <a:lnSpc>
                <a:spcPct val="90000"/>
              </a:lnSpc>
              <a:buFont typeface="Wingdings" panose="05000000000000000000" pitchFamily="2" charset="2"/>
              <a:buChar char="q"/>
            </a:pPr>
            <a:r>
              <a:rPr lang="vi-VN" sz="2200"/>
              <a:t>Wazuh Indexer (OpenSearch): Lưu trữ và đánh chỉ mục log/alert.</a:t>
            </a:r>
          </a:p>
          <a:p>
            <a:pPr marL="342900" indent="-342900">
              <a:lnSpc>
                <a:spcPct val="90000"/>
              </a:lnSpc>
              <a:buFont typeface="Wingdings" panose="05000000000000000000" pitchFamily="2" charset="2"/>
              <a:buChar char="q"/>
            </a:pPr>
            <a:r>
              <a:rPr lang="vi-VN" sz="2200"/>
              <a:t>Wazuh Dashboard: Giao diện web trực quan hóa và truy vấn dữ liệu.</a:t>
            </a:r>
          </a:p>
        </p:txBody>
      </p:sp>
      <p:pic>
        <p:nvPicPr>
          <p:cNvPr id="3" name="Picture 2">
            <a:extLst>
              <a:ext uri="{FF2B5EF4-FFF2-40B4-BE49-F238E27FC236}">
                <a16:creationId xmlns:a16="http://schemas.microsoft.com/office/drawing/2014/main" id="{ECD27273-A9EE-BE09-7D18-F6A919807F06}"/>
              </a:ext>
            </a:extLst>
          </p:cNvPr>
          <p:cNvPicPr>
            <a:picLocks noChangeAspect="1"/>
          </p:cNvPicPr>
          <p:nvPr/>
        </p:nvPicPr>
        <p:blipFill>
          <a:blip r:embed="rId2"/>
          <a:stretch>
            <a:fillRect/>
          </a:stretch>
        </p:blipFill>
        <p:spPr>
          <a:xfrm>
            <a:off x="606658" y="2296161"/>
            <a:ext cx="5635392" cy="30712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614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3A45-4502-4EEE-975D-1F506041CC6D}"/>
              </a:ext>
            </a:extLst>
          </p:cNvPr>
          <p:cNvSpPr>
            <a:spLocks noGrp="1"/>
          </p:cNvSpPr>
          <p:nvPr>
            <p:ph type="ctrTitle"/>
          </p:nvPr>
        </p:nvSpPr>
        <p:spPr>
          <a:xfrm>
            <a:off x="514350" y="1125114"/>
            <a:ext cx="4467226" cy="1655762"/>
          </a:xfrm>
        </p:spPr>
        <p:txBody>
          <a:bodyPr anchor="b">
            <a:normAutofit/>
          </a:bodyPr>
          <a:lstStyle/>
          <a:p>
            <a:r>
              <a:rPr lang="en-US"/>
              <a:t>Giải pháp công nghệ</a:t>
            </a:r>
          </a:p>
        </p:txBody>
      </p:sp>
      <p:sp>
        <p:nvSpPr>
          <p:cNvPr id="3" name="Content Placeholder 2">
            <a:extLst>
              <a:ext uri="{FF2B5EF4-FFF2-40B4-BE49-F238E27FC236}">
                <a16:creationId xmlns:a16="http://schemas.microsoft.com/office/drawing/2014/main" id="{7EB162C3-3D45-2BC4-E0A2-1029CDC9F2F2}"/>
              </a:ext>
            </a:extLst>
          </p:cNvPr>
          <p:cNvSpPr>
            <a:spLocks noGrp="1"/>
          </p:cNvSpPr>
          <p:nvPr>
            <p:ph type="subTitle" idx="1"/>
          </p:nvPr>
        </p:nvSpPr>
        <p:spPr>
          <a:xfrm>
            <a:off x="514348" y="2885650"/>
            <a:ext cx="4467229" cy="2244548"/>
          </a:xfrm>
        </p:spPr>
        <p:txBody>
          <a:bodyPr anchor="t">
            <a:normAutofit/>
          </a:bodyPr>
          <a:lstStyle/>
          <a:p>
            <a:r>
              <a:rPr lang="vi-VN" sz="1700"/>
              <a:t>Môi trường triển khai:</a:t>
            </a:r>
          </a:p>
          <a:p>
            <a:pPr marL="342900" indent="-342900">
              <a:buFont typeface="Wingdings" panose="05000000000000000000" pitchFamily="2" charset="2"/>
              <a:buChar char="q"/>
            </a:pPr>
            <a:r>
              <a:rPr lang="vi-VN" sz="1700"/>
              <a:t>VirtualBox.</a:t>
            </a:r>
          </a:p>
          <a:p>
            <a:pPr marL="342900" indent="-342900">
              <a:buFont typeface="Wingdings" panose="05000000000000000000" pitchFamily="2" charset="2"/>
              <a:buChar char="q"/>
            </a:pPr>
            <a:r>
              <a:rPr lang="vi-VN" sz="1700"/>
              <a:t>Ubuntu Server 24.04: Máy chủ SOC (Manager, Indexer, Dashboard).</a:t>
            </a:r>
          </a:p>
          <a:p>
            <a:pPr marL="342900" indent="-342900">
              <a:buFont typeface="Wingdings" panose="05000000000000000000" pitchFamily="2" charset="2"/>
              <a:buChar char="q"/>
            </a:pPr>
            <a:r>
              <a:rPr lang="vi-VN" sz="1700"/>
              <a:t>Windows 11: Endpoint Victim (Agent).</a:t>
            </a:r>
          </a:p>
          <a:p>
            <a:pPr marL="342900" indent="-342900">
              <a:buFont typeface="Wingdings" panose="05000000000000000000" pitchFamily="2" charset="2"/>
              <a:buChar char="q"/>
            </a:pPr>
            <a:r>
              <a:rPr lang="vi-VN" sz="1700"/>
              <a:t>Kali Linux: Máy tấn công.</a:t>
            </a:r>
          </a:p>
          <a:p>
            <a:endParaRPr lang="en-US" sz="1700"/>
          </a:p>
        </p:txBody>
      </p:sp>
      <p:pic>
        <p:nvPicPr>
          <p:cNvPr id="8" name="Picture 7">
            <a:extLst>
              <a:ext uri="{FF2B5EF4-FFF2-40B4-BE49-F238E27FC236}">
                <a16:creationId xmlns:a16="http://schemas.microsoft.com/office/drawing/2014/main" id="{B62F18B1-B9BA-2DE8-3855-A7972CC8F7F2}"/>
              </a:ext>
            </a:extLst>
          </p:cNvPr>
          <p:cNvPicPr>
            <a:picLocks noChangeAspect="1"/>
          </p:cNvPicPr>
          <p:nvPr/>
        </p:nvPicPr>
        <p:blipFill>
          <a:blip r:embed="rId2"/>
          <a:srcRect t="19354"/>
          <a:stretch>
            <a:fillRect/>
          </a:stretch>
        </p:blipFill>
        <p:spPr>
          <a:xfrm>
            <a:off x="5667375" y="2031124"/>
            <a:ext cx="5604344" cy="2795752"/>
          </a:xfrm>
          <a:prstGeom prst="rect">
            <a:avLst/>
          </a:prstGeom>
          <a:noFill/>
        </p:spPr>
      </p:pic>
    </p:spTree>
    <p:extLst>
      <p:ext uri="{BB962C8B-B14F-4D97-AF65-F5344CB8AC3E}">
        <p14:creationId xmlns:p14="http://schemas.microsoft.com/office/powerpoint/2010/main" val="1057626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0362D-C45F-B1A7-97AF-CC912CD48A78}"/>
              </a:ext>
            </a:extLst>
          </p:cNvPr>
          <p:cNvSpPr>
            <a:spLocks noGrp="1"/>
          </p:cNvSpPr>
          <p:nvPr>
            <p:ph type="ctrTitle"/>
          </p:nvPr>
        </p:nvSpPr>
        <p:spPr>
          <a:xfrm>
            <a:off x="514350" y="1125114"/>
            <a:ext cx="4467226" cy="1655762"/>
          </a:xfrm>
        </p:spPr>
        <p:txBody>
          <a:bodyPr anchor="b">
            <a:normAutofit/>
          </a:bodyPr>
          <a:lstStyle/>
          <a:p>
            <a:r>
              <a:rPr lang="en-US"/>
              <a:t>Giải pháp công nghệ</a:t>
            </a:r>
          </a:p>
        </p:txBody>
      </p:sp>
      <p:sp>
        <p:nvSpPr>
          <p:cNvPr id="3" name="Content Placeholder 2">
            <a:extLst>
              <a:ext uri="{FF2B5EF4-FFF2-40B4-BE49-F238E27FC236}">
                <a16:creationId xmlns:a16="http://schemas.microsoft.com/office/drawing/2014/main" id="{7F95B80B-B56C-D571-1609-28A8CFA298C1}"/>
              </a:ext>
            </a:extLst>
          </p:cNvPr>
          <p:cNvSpPr>
            <a:spLocks noGrp="1"/>
          </p:cNvSpPr>
          <p:nvPr>
            <p:ph type="subTitle" idx="1"/>
          </p:nvPr>
        </p:nvSpPr>
        <p:spPr>
          <a:xfrm>
            <a:off x="514348" y="2885650"/>
            <a:ext cx="4467229" cy="2244548"/>
          </a:xfrm>
        </p:spPr>
        <p:txBody>
          <a:bodyPr anchor="t">
            <a:normAutofit/>
          </a:bodyPr>
          <a:lstStyle/>
          <a:p>
            <a:r>
              <a:rPr lang="en-US" sz="1700"/>
              <a:t>Kiến trúc mạng:</a:t>
            </a:r>
          </a:p>
          <a:p>
            <a:r>
              <a:rPr lang="en-US" sz="1700"/>
              <a:t>Host-Only 192.168.56.0/24: Kết nối quản lý giữa SOC Server và Windows Agent.</a:t>
            </a:r>
          </a:p>
          <a:p>
            <a:r>
              <a:rPr lang="en-US" sz="1700"/>
              <a:t>NAT: Cấp Internet cho SOC Server.</a:t>
            </a:r>
          </a:p>
          <a:p>
            <a:r>
              <a:rPr lang="en-US" sz="1700"/>
              <a:t>LAN vật lý: Kết nối Kali ↔ Windows Victim.</a:t>
            </a:r>
          </a:p>
        </p:txBody>
      </p:sp>
      <p:pic>
        <p:nvPicPr>
          <p:cNvPr id="5" name="Picture 4">
            <a:extLst>
              <a:ext uri="{FF2B5EF4-FFF2-40B4-BE49-F238E27FC236}">
                <a16:creationId xmlns:a16="http://schemas.microsoft.com/office/drawing/2014/main" id="{8F0B1185-073F-C19C-7AC4-2DAE4FAE59AE}"/>
              </a:ext>
            </a:extLst>
          </p:cNvPr>
          <p:cNvPicPr>
            <a:picLocks noChangeAspect="1"/>
          </p:cNvPicPr>
          <p:nvPr/>
        </p:nvPicPr>
        <p:blipFill>
          <a:blip r:embed="rId2"/>
          <a:srcRect t="8398"/>
          <a:stretch>
            <a:fillRect/>
          </a:stretch>
        </p:blipFill>
        <p:spPr>
          <a:xfrm>
            <a:off x="5667375" y="1758214"/>
            <a:ext cx="5381626" cy="2686674"/>
          </a:xfrm>
          <a:prstGeom prst="rect">
            <a:avLst/>
          </a:prstGeom>
          <a:noFill/>
        </p:spPr>
      </p:pic>
    </p:spTree>
    <p:extLst>
      <p:ext uri="{BB962C8B-B14F-4D97-AF65-F5344CB8AC3E}">
        <p14:creationId xmlns:p14="http://schemas.microsoft.com/office/powerpoint/2010/main" val="399333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C25D2-E4B4-7224-2A72-3D89AB30C76B}"/>
              </a:ext>
            </a:extLst>
          </p:cNvPr>
          <p:cNvSpPr>
            <a:spLocks noGrp="1"/>
          </p:cNvSpPr>
          <p:nvPr>
            <p:ph type="title"/>
          </p:nvPr>
        </p:nvSpPr>
        <p:spPr>
          <a:xfrm>
            <a:off x="838200" y="240270"/>
            <a:ext cx="10515600" cy="1325563"/>
          </a:xfrm>
        </p:spPr>
        <p:txBody>
          <a:bodyPr/>
          <a:lstStyle/>
          <a:p>
            <a:r>
              <a:rPr lang="en-US"/>
              <a:t>Phân tích &amp; thiết kế giải pháp</a:t>
            </a:r>
          </a:p>
        </p:txBody>
      </p:sp>
      <p:graphicFrame>
        <p:nvGraphicFramePr>
          <p:cNvPr id="5" name="Content Placeholder 4">
            <a:extLst>
              <a:ext uri="{FF2B5EF4-FFF2-40B4-BE49-F238E27FC236}">
                <a16:creationId xmlns:a16="http://schemas.microsoft.com/office/drawing/2014/main" id="{199AB6EB-4A88-5EDA-C2A1-8F7979C6D1F8}"/>
              </a:ext>
            </a:extLst>
          </p:cNvPr>
          <p:cNvGraphicFramePr>
            <a:graphicFrameLocks noGrp="1"/>
          </p:cNvGraphicFramePr>
          <p:nvPr>
            <p:ph idx="1"/>
            <p:extLst>
              <p:ext uri="{D42A27DB-BD31-4B8C-83A1-F6EECF244321}">
                <p14:modId xmlns:p14="http://schemas.microsoft.com/office/powerpoint/2010/main" val="3724421264"/>
              </p:ext>
            </p:extLst>
          </p:nvPr>
        </p:nvGraphicFramePr>
        <p:xfrm>
          <a:off x="838200" y="1577186"/>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0030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D108B-32EA-B98D-85E2-24C3324400D5}"/>
              </a:ext>
            </a:extLst>
          </p:cNvPr>
          <p:cNvSpPr>
            <a:spLocks noGrp="1"/>
          </p:cNvSpPr>
          <p:nvPr>
            <p:ph type="title"/>
          </p:nvPr>
        </p:nvSpPr>
        <p:spPr>
          <a:xfrm>
            <a:off x="838200" y="152005"/>
            <a:ext cx="10515600" cy="1325563"/>
          </a:xfrm>
        </p:spPr>
        <p:txBody>
          <a:bodyPr anchor="ctr">
            <a:normAutofit/>
          </a:bodyPr>
          <a:lstStyle/>
          <a:p>
            <a:r>
              <a:rPr lang="en-US"/>
              <a:t>Phân tích &amp; thiết kế giải pháp</a:t>
            </a:r>
          </a:p>
        </p:txBody>
      </p:sp>
      <p:graphicFrame>
        <p:nvGraphicFramePr>
          <p:cNvPr id="5" name="Content Placeholder 2">
            <a:extLst>
              <a:ext uri="{FF2B5EF4-FFF2-40B4-BE49-F238E27FC236}">
                <a16:creationId xmlns:a16="http://schemas.microsoft.com/office/drawing/2014/main" id="{D7650E6B-B847-CDDB-A799-4682315DFD80}"/>
              </a:ext>
            </a:extLst>
          </p:cNvPr>
          <p:cNvGraphicFramePr>
            <a:graphicFrameLocks noGrp="1"/>
          </p:cNvGraphicFramePr>
          <p:nvPr>
            <p:ph idx="1"/>
            <p:extLst>
              <p:ext uri="{D42A27DB-BD31-4B8C-83A1-F6EECF244321}">
                <p14:modId xmlns:p14="http://schemas.microsoft.com/office/powerpoint/2010/main" val="2858073590"/>
              </p:ext>
            </p:extLst>
          </p:nvPr>
        </p:nvGraphicFramePr>
        <p:xfrm>
          <a:off x="838200" y="16224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3151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A56B55-D062-CCB2-FAA1-95A7892573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588000" y="0"/>
            <a:ext cx="5738648" cy="6460020"/>
          </a:xfrm>
          <a:prstGeom prst="rect">
            <a:avLst/>
          </a:prstGeom>
          <a:noFill/>
          <a:ln>
            <a:noFill/>
          </a:ln>
        </p:spPr>
      </p:pic>
      <p:sp>
        <p:nvSpPr>
          <p:cNvPr id="6" name="Title 5">
            <a:extLst>
              <a:ext uri="{FF2B5EF4-FFF2-40B4-BE49-F238E27FC236}">
                <a16:creationId xmlns:a16="http://schemas.microsoft.com/office/drawing/2014/main" id="{4BF39174-444C-8DB5-7D3F-F807CFC8CB7D}"/>
              </a:ext>
            </a:extLst>
          </p:cNvPr>
          <p:cNvSpPr>
            <a:spLocks noGrp="1"/>
          </p:cNvSpPr>
          <p:nvPr>
            <p:ph type="ctrTitle"/>
          </p:nvPr>
        </p:nvSpPr>
        <p:spPr>
          <a:xfrm>
            <a:off x="504613" y="248127"/>
            <a:ext cx="3335866" cy="1570038"/>
          </a:xfrm>
        </p:spPr>
        <p:txBody>
          <a:bodyPr/>
          <a:lstStyle/>
          <a:p>
            <a:r>
              <a:rPr lang="en-US" b="0"/>
              <a:t>Mô hình Defense-in-Depth (5 lớp):</a:t>
            </a:r>
            <a:br>
              <a:rPr lang="en-US"/>
            </a:br>
            <a:endParaRPr lang="en-US"/>
          </a:p>
        </p:txBody>
      </p:sp>
      <p:grpSp>
        <p:nvGrpSpPr>
          <p:cNvPr id="11" name="Group 10">
            <a:extLst>
              <a:ext uri="{FF2B5EF4-FFF2-40B4-BE49-F238E27FC236}">
                <a16:creationId xmlns:a16="http://schemas.microsoft.com/office/drawing/2014/main" id="{9CF3F2C9-FFEB-1036-CEA4-62A06314C9C2}"/>
              </a:ext>
            </a:extLst>
          </p:cNvPr>
          <p:cNvGrpSpPr/>
          <p:nvPr/>
        </p:nvGrpSpPr>
        <p:grpSpPr>
          <a:xfrm>
            <a:off x="1192106" y="2580640"/>
            <a:ext cx="1696720" cy="1696720"/>
            <a:chOff x="806494" y="4201635"/>
            <a:chExt cx="1696720" cy="1696720"/>
          </a:xfrm>
        </p:grpSpPr>
        <p:pic>
          <p:nvPicPr>
            <p:cNvPr id="3" name="Graphic 2" descr="Monitor outline">
              <a:hlinkClick r:id="rId3"/>
              <a:extLst>
                <a:ext uri="{FF2B5EF4-FFF2-40B4-BE49-F238E27FC236}">
                  <a16:creationId xmlns:a16="http://schemas.microsoft.com/office/drawing/2014/main" id="{57ACF20B-19E2-B042-D777-93D58C142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94" y="4201635"/>
              <a:ext cx="1696720" cy="1696720"/>
            </a:xfrm>
            <a:prstGeom prst="rect">
              <a:avLst/>
            </a:prstGeom>
          </p:spPr>
        </p:pic>
        <p:pic>
          <p:nvPicPr>
            <p:cNvPr id="10" name="Graphic 9" descr="Play outline">
              <a:extLst>
                <a:ext uri="{FF2B5EF4-FFF2-40B4-BE49-F238E27FC236}">
                  <a16:creationId xmlns:a16="http://schemas.microsoft.com/office/drawing/2014/main" id="{DC018DF2-E788-5207-F853-38DDEC7ECA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5914" y="4521675"/>
              <a:ext cx="817880" cy="817880"/>
            </a:xfrm>
            <a:prstGeom prst="rect">
              <a:avLst/>
            </a:prstGeom>
          </p:spPr>
        </p:pic>
      </p:grpSp>
      <p:sp>
        <p:nvSpPr>
          <p:cNvPr id="13" name="Rectangle 12">
            <a:hlinkClick r:id="rId8"/>
            <a:extLst>
              <a:ext uri="{FF2B5EF4-FFF2-40B4-BE49-F238E27FC236}">
                <a16:creationId xmlns:a16="http://schemas.microsoft.com/office/drawing/2014/main" id="{2DAC3C45-949E-3A98-89C8-C0F947F625C3}"/>
              </a:ext>
            </a:extLst>
          </p:cNvPr>
          <p:cNvSpPr/>
          <p:nvPr/>
        </p:nvSpPr>
        <p:spPr>
          <a:xfrm>
            <a:off x="772160" y="2113280"/>
            <a:ext cx="2611120" cy="2651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61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11A-14B7-5F6D-76BC-52DD0445C241}"/>
              </a:ext>
            </a:extLst>
          </p:cNvPr>
          <p:cNvSpPr>
            <a:spLocks noGrp="1"/>
          </p:cNvSpPr>
          <p:nvPr>
            <p:ph type="ctrTitle"/>
          </p:nvPr>
        </p:nvSpPr>
        <p:spPr>
          <a:xfrm>
            <a:off x="285749" y="1513840"/>
            <a:ext cx="4467226" cy="801814"/>
          </a:xfrm>
        </p:spPr>
        <p:txBody>
          <a:bodyPr anchor="b">
            <a:normAutofit/>
          </a:bodyPr>
          <a:lstStyle/>
          <a:p>
            <a:r>
              <a:rPr lang="en-US">
                <a:latin typeface="Times New Roman" panose="02020603050405020304" pitchFamily="18" charset="0"/>
                <a:cs typeface="Times New Roman" panose="02020603050405020304" pitchFamily="18" charset="0"/>
              </a:rPr>
              <a:t>Giới thiệu đề tài</a:t>
            </a:r>
          </a:p>
        </p:txBody>
      </p:sp>
      <p:sp>
        <p:nvSpPr>
          <p:cNvPr id="11" name="Subtitle 2">
            <a:extLst>
              <a:ext uri="{FF2B5EF4-FFF2-40B4-BE49-F238E27FC236}">
                <a16:creationId xmlns:a16="http://schemas.microsoft.com/office/drawing/2014/main" id="{973BB303-6C6F-FF25-DAE7-C64D387DB0D1}"/>
              </a:ext>
            </a:extLst>
          </p:cNvPr>
          <p:cNvSpPr>
            <a:spLocks noGrp="1"/>
          </p:cNvSpPr>
          <p:nvPr>
            <p:ph type="subTitle" idx="1"/>
          </p:nvPr>
        </p:nvSpPr>
        <p:spPr>
          <a:xfrm>
            <a:off x="285749" y="2454442"/>
            <a:ext cx="5381626" cy="2579504"/>
          </a:xfrm>
        </p:spPr>
        <p:txBody>
          <a:bodyPr anchor="t">
            <a:normAutofit/>
          </a:bodyPr>
          <a:lstStyle/>
          <a:p>
            <a:r>
              <a:rPr lang="en-US" sz="2800">
                <a:solidFill>
                  <a:srgbClr val="25ACE3"/>
                </a:solidFill>
                <a:latin typeface="Times New Roman" panose="02020603050405020304" pitchFamily="18" charset="0"/>
                <a:cs typeface="Times New Roman" panose="02020603050405020304" pitchFamily="18" charset="0"/>
              </a:rPr>
              <a:t>Hướng tiếp cận </a:t>
            </a:r>
          </a:p>
          <a:p>
            <a:r>
              <a:rPr lang="en-US" sz="1700">
                <a:latin typeface="Times New Roman" panose="02020603050405020304" pitchFamily="18" charset="0"/>
                <a:cs typeface="Times New Roman" panose="02020603050405020304" pitchFamily="18" charset="0"/>
              </a:rPr>
              <a:t>Sử dụng Wazuh Stack – nền tảng SOC/SIEM + XDR mã nguồn mở – để xây dựng mô hình SOC chi phí thấp. Niên luận ATTT Tổ chức hệ thống theo mô hình phòng thủ theo chiều sâu (Defense in Depth) với 5 lớp: Network, Endpoint, Hardening, Threat Intelligence/MITRE, SIEM &amp; Correlation.</a:t>
            </a:r>
          </a:p>
        </p:txBody>
      </p:sp>
      <p:pic>
        <p:nvPicPr>
          <p:cNvPr id="12" name="Content Placeholder 11" descr="A logo for a company&#10;&#10;AI-generated content may be incorrect.">
            <a:extLst>
              <a:ext uri="{FF2B5EF4-FFF2-40B4-BE49-F238E27FC236}">
                <a16:creationId xmlns:a16="http://schemas.microsoft.com/office/drawing/2014/main" id="{558DF51F-C646-1B3A-3E71-4D9BF82CE9E9}"/>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5972175" y="2022833"/>
            <a:ext cx="5381626" cy="2812333"/>
          </a:xfrm>
          <a:noFill/>
        </p:spPr>
      </p:pic>
    </p:spTree>
    <p:extLst>
      <p:ext uri="{BB962C8B-B14F-4D97-AF65-F5344CB8AC3E}">
        <p14:creationId xmlns:p14="http://schemas.microsoft.com/office/powerpoint/2010/main" val="1795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A924B-13D7-8D32-CA3A-AC0D464F0F36}"/>
              </a:ext>
            </a:extLst>
          </p:cNvPr>
          <p:cNvSpPr>
            <a:spLocks noGrp="1"/>
          </p:cNvSpPr>
          <p:nvPr>
            <p:ph type="ctrTitle"/>
          </p:nvPr>
        </p:nvSpPr>
        <p:spPr>
          <a:xfrm>
            <a:off x="5142624" y="-1"/>
            <a:ext cx="5959476" cy="1485549"/>
          </a:xfrm>
        </p:spPr>
        <p:txBody>
          <a:bodyPr anchor="b">
            <a:normAutofit fontScale="90000"/>
          </a:bodyPr>
          <a:lstStyle/>
          <a:p>
            <a:r>
              <a:rPr lang="en-US"/>
              <a:t>Quy trình hoạt động của từng chức năng trong mô hình Defense-in-Depth (5 lớp):</a:t>
            </a:r>
          </a:p>
        </p:txBody>
      </p:sp>
      <p:graphicFrame>
        <p:nvGraphicFramePr>
          <p:cNvPr id="4" name="Diagram 3">
            <a:extLst>
              <a:ext uri="{FF2B5EF4-FFF2-40B4-BE49-F238E27FC236}">
                <a16:creationId xmlns:a16="http://schemas.microsoft.com/office/drawing/2014/main" id="{3AD0B026-B7B7-9CD7-A597-2A33E5FD8FF5}"/>
              </a:ext>
            </a:extLst>
          </p:cNvPr>
          <p:cNvGraphicFramePr/>
          <p:nvPr>
            <p:extLst>
              <p:ext uri="{D42A27DB-BD31-4B8C-83A1-F6EECF244321}">
                <p14:modId xmlns:p14="http://schemas.microsoft.com/office/powerpoint/2010/main" val="600784094"/>
              </p:ext>
            </p:extLst>
          </p:nvPr>
        </p:nvGraphicFramePr>
        <p:xfrm>
          <a:off x="5142623" y="1629104"/>
          <a:ext cx="6856337" cy="4351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0578D4CD-7CA2-4E82-0C2F-193CDC62507A}"/>
              </a:ext>
            </a:extLst>
          </p:cNvPr>
          <p:cNvGrpSpPr/>
          <p:nvPr/>
        </p:nvGrpSpPr>
        <p:grpSpPr>
          <a:xfrm>
            <a:off x="1192106" y="2580640"/>
            <a:ext cx="1696720" cy="1696720"/>
            <a:chOff x="806494" y="4201635"/>
            <a:chExt cx="1696720" cy="1696720"/>
          </a:xfrm>
        </p:grpSpPr>
        <p:pic>
          <p:nvPicPr>
            <p:cNvPr id="12" name="Graphic 11" descr="Monitor outline">
              <a:hlinkClick r:id="rId7"/>
              <a:extLst>
                <a:ext uri="{FF2B5EF4-FFF2-40B4-BE49-F238E27FC236}">
                  <a16:creationId xmlns:a16="http://schemas.microsoft.com/office/drawing/2014/main" id="{C7D6A691-3849-6973-30DB-BB7EDA3E9A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94" y="4201635"/>
              <a:ext cx="1696720" cy="1696720"/>
            </a:xfrm>
            <a:prstGeom prst="rect">
              <a:avLst/>
            </a:prstGeom>
          </p:spPr>
        </p:pic>
        <p:pic>
          <p:nvPicPr>
            <p:cNvPr id="13" name="Graphic 12" descr="Play outline">
              <a:extLst>
                <a:ext uri="{FF2B5EF4-FFF2-40B4-BE49-F238E27FC236}">
                  <a16:creationId xmlns:a16="http://schemas.microsoft.com/office/drawing/2014/main" id="{61DD2734-98CD-CF79-4FC0-8BD7C935A8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45914" y="4521675"/>
              <a:ext cx="817880" cy="817880"/>
            </a:xfrm>
            <a:prstGeom prst="rect">
              <a:avLst/>
            </a:prstGeom>
          </p:spPr>
        </p:pic>
      </p:grpSp>
      <p:sp>
        <p:nvSpPr>
          <p:cNvPr id="14" name="Rectangle 13">
            <a:hlinkClick r:id="rId12"/>
            <a:extLst>
              <a:ext uri="{FF2B5EF4-FFF2-40B4-BE49-F238E27FC236}">
                <a16:creationId xmlns:a16="http://schemas.microsoft.com/office/drawing/2014/main" id="{51F5B693-1004-D057-5758-FD5BADB2D077}"/>
              </a:ext>
            </a:extLst>
          </p:cNvPr>
          <p:cNvSpPr/>
          <p:nvPr/>
        </p:nvSpPr>
        <p:spPr>
          <a:xfrm>
            <a:off x="772160" y="2113280"/>
            <a:ext cx="2611120" cy="26517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0935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B5A4AD8-74B7-3778-8ED8-5EF5B9768FB0}"/>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tretch/>
        </p:blipFill>
        <p:spPr bwMode="auto">
          <a:xfrm>
            <a:off x="113666" y="0"/>
            <a:ext cx="4560568" cy="6858000"/>
          </a:xfrm>
          <a:prstGeom prst="rect">
            <a:avLst/>
          </a:prstGeom>
          <a:noFill/>
          <a:ln>
            <a:noFill/>
          </a:ln>
        </p:spPr>
      </p:pic>
      <p:sp>
        <p:nvSpPr>
          <p:cNvPr id="3" name="Title 2">
            <a:extLst>
              <a:ext uri="{FF2B5EF4-FFF2-40B4-BE49-F238E27FC236}">
                <a16:creationId xmlns:a16="http://schemas.microsoft.com/office/drawing/2014/main" id="{635C5112-58DD-DA3B-D738-7F30AEA074E6}"/>
              </a:ext>
            </a:extLst>
          </p:cNvPr>
          <p:cNvSpPr>
            <a:spLocks noGrp="1"/>
          </p:cNvSpPr>
          <p:nvPr>
            <p:ph type="ctrTitle"/>
          </p:nvPr>
        </p:nvSpPr>
        <p:spPr>
          <a:xfrm>
            <a:off x="5626100" y="1109534"/>
            <a:ext cx="5959476" cy="1655762"/>
          </a:xfrm>
        </p:spPr>
        <p:txBody>
          <a:bodyPr anchor="b">
            <a:normAutofit/>
          </a:bodyPr>
          <a:lstStyle/>
          <a:p>
            <a:pPr lvl="2" algn="l"/>
            <a:r>
              <a:rPr lang="en-US" sz="3600" b="1">
                <a:solidFill>
                  <a:srgbClr val="0070C0"/>
                </a:solidFill>
              </a:rPr>
              <a:t>HIDS – Host Intrusion Detection System</a:t>
            </a:r>
          </a:p>
        </p:txBody>
      </p:sp>
      <p:sp>
        <p:nvSpPr>
          <p:cNvPr id="14" name="Subtitle 3">
            <a:extLst>
              <a:ext uri="{FF2B5EF4-FFF2-40B4-BE49-F238E27FC236}">
                <a16:creationId xmlns:a16="http://schemas.microsoft.com/office/drawing/2014/main" id="{4BDE253F-5DA7-E272-59BD-8052860EDC25}"/>
              </a:ext>
            </a:extLst>
          </p:cNvPr>
          <p:cNvSpPr>
            <a:spLocks noGrp="1"/>
          </p:cNvSpPr>
          <p:nvPr>
            <p:ph type="subTitle" idx="1"/>
          </p:nvPr>
        </p:nvSpPr>
        <p:spPr>
          <a:xfrm>
            <a:off x="5626100" y="2841514"/>
            <a:ext cx="5959480" cy="2502381"/>
          </a:xfrm>
        </p:spPr>
        <p:txBody>
          <a:bodyPr/>
          <a:lstStyle/>
          <a:p>
            <a:r>
              <a:rPr lang="en-US"/>
              <a:t>Xem quá trình hoạt động của HIDS trong hệ thống.</a:t>
            </a:r>
          </a:p>
        </p:txBody>
      </p:sp>
      <p:grpSp>
        <p:nvGrpSpPr>
          <p:cNvPr id="10" name="Group 9">
            <a:extLst>
              <a:ext uri="{FF2B5EF4-FFF2-40B4-BE49-F238E27FC236}">
                <a16:creationId xmlns:a16="http://schemas.microsoft.com/office/drawing/2014/main" id="{B7B7B027-01F0-5021-9947-C100F8544F09}"/>
              </a:ext>
            </a:extLst>
          </p:cNvPr>
          <p:cNvGrpSpPr/>
          <p:nvPr/>
        </p:nvGrpSpPr>
        <p:grpSpPr>
          <a:xfrm>
            <a:off x="7757478" y="3429000"/>
            <a:ext cx="1696720" cy="1696720"/>
            <a:chOff x="806494" y="4201635"/>
            <a:chExt cx="1696720" cy="1696720"/>
          </a:xfrm>
        </p:grpSpPr>
        <p:pic>
          <p:nvPicPr>
            <p:cNvPr id="11" name="Graphic 10" descr="Monitor outline">
              <a:hlinkClick r:id="rId3"/>
              <a:extLst>
                <a:ext uri="{FF2B5EF4-FFF2-40B4-BE49-F238E27FC236}">
                  <a16:creationId xmlns:a16="http://schemas.microsoft.com/office/drawing/2014/main" id="{C586232D-7255-F7AF-97FB-A7C7490C80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94" y="4201635"/>
              <a:ext cx="1696720" cy="1696720"/>
            </a:xfrm>
            <a:prstGeom prst="rect">
              <a:avLst/>
            </a:prstGeom>
          </p:spPr>
        </p:pic>
        <p:pic>
          <p:nvPicPr>
            <p:cNvPr id="12" name="Graphic 11" descr="Play outline">
              <a:extLst>
                <a:ext uri="{FF2B5EF4-FFF2-40B4-BE49-F238E27FC236}">
                  <a16:creationId xmlns:a16="http://schemas.microsoft.com/office/drawing/2014/main" id="{DED51527-5993-E68A-E0B0-726F91FE79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5914" y="4521675"/>
              <a:ext cx="817880" cy="817880"/>
            </a:xfrm>
            <a:prstGeom prst="rect">
              <a:avLst/>
            </a:prstGeom>
          </p:spPr>
        </p:pic>
      </p:grpSp>
      <p:sp>
        <p:nvSpPr>
          <p:cNvPr id="15" name="Arrow: Right 14">
            <a:hlinkClick r:id="rId8" action="ppaction://hlinksldjump"/>
            <a:extLst>
              <a:ext uri="{FF2B5EF4-FFF2-40B4-BE49-F238E27FC236}">
                <a16:creationId xmlns:a16="http://schemas.microsoft.com/office/drawing/2014/main" id="{AB3D5CEF-6702-3CF2-A26F-54EA2DDB4C27}"/>
              </a:ext>
            </a:extLst>
          </p:cNvPr>
          <p:cNvSpPr/>
          <p:nvPr/>
        </p:nvSpPr>
        <p:spPr>
          <a:xfrm rot="10800000">
            <a:off x="11236959" y="5785991"/>
            <a:ext cx="611189" cy="411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2645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F2F88A5-2C13-0146-A33A-B4CB6ACC9E15}"/>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849" r="3" b="1753"/>
          <a:stretch>
            <a:fillRect/>
          </a:stretch>
        </p:blipFill>
        <p:spPr bwMode="auto">
          <a:xfrm>
            <a:off x="0" y="0"/>
            <a:ext cx="4516390" cy="6469117"/>
          </a:xfrm>
          <a:prstGeom prst="rect">
            <a:avLst/>
          </a:prstGeom>
          <a:noFill/>
          <a:ln>
            <a:noFill/>
          </a:ln>
        </p:spPr>
      </p:pic>
      <p:sp>
        <p:nvSpPr>
          <p:cNvPr id="3" name="Title 2">
            <a:extLst>
              <a:ext uri="{FF2B5EF4-FFF2-40B4-BE49-F238E27FC236}">
                <a16:creationId xmlns:a16="http://schemas.microsoft.com/office/drawing/2014/main" id="{3E4E2FBC-8DE3-08CA-F639-0BE299391B40}"/>
              </a:ext>
            </a:extLst>
          </p:cNvPr>
          <p:cNvSpPr>
            <a:spLocks noGrp="1"/>
          </p:cNvSpPr>
          <p:nvPr>
            <p:ph type="ctrTitle"/>
          </p:nvPr>
        </p:nvSpPr>
        <p:spPr>
          <a:xfrm>
            <a:off x="5626100" y="1109534"/>
            <a:ext cx="5959476" cy="1655762"/>
          </a:xfrm>
        </p:spPr>
        <p:txBody>
          <a:bodyPr anchor="b">
            <a:normAutofit/>
          </a:bodyPr>
          <a:lstStyle/>
          <a:p>
            <a:r>
              <a:rPr lang="en-US" dirty="0"/>
              <a:t>FIM – File Integrity Monitoring</a:t>
            </a:r>
            <a:br>
              <a:rPr lang="en-US" dirty="0"/>
            </a:br>
            <a:endParaRPr lang="en-US"/>
          </a:p>
        </p:txBody>
      </p:sp>
      <p:sp>
        <p:nvSpPr>
          <p:cNvPr id="12" name="Subtitle 3">
            <a:extLst>
              <a:ext uri="{FF2B5EF4-FFF2-40B4-BE49-F238E27FC236}">
                <a16:creationId xmlns:a16="http://schemas.microsoft.com/office/drawing/2014/main" id="{2DF942D2-B6FA-B5C6-CFA2-E638716001D0}"/>
              </a:ext>
            </a:extLst>
          </p:cNvPr>
          <p:cNvSpPr>
            <a:spLocks noGrp="1"/>
          </p:cNvSpPr>
          <p:nvPr>
            <p:ph type="subTitle" idx="1"/>
          </p:nvPr>
        </p:nvSpPr>
        <p:spPr>
          <a:xfrm>
            <a:off x="5626098" y="2870070"/>
            <a:ext cx="5959480" cy="2502381"/>
          </a:xfrm>
        </p:spPr>
        <p:txBody>
          <a:bodyPr/>
          <a:lstStyle/>
          <a:p>
            <a:r>
              <a:rPr lang="en-US"/>
              <a:t>Xem quá trình hoạt động của FIM trong hệ thống.</a:t>
            </a:r>
          </a:p>
          <a:p>
            <a:endParaRPr lang="en-US"/>
          </a:p>
        </p:txBody>
      </p:sp>
      <p:sp>
        <p:nvSpPr>
          <p:cNvPr id="6" name="Arrow: Right 5">
            <a:hlinkClick r:id="rId3" action="ppaction://hlinksldjump"/>
            <a:extLst>
              <a:ext uri="{FF2B5EF4-FFF2-40B4-BE49-F238E27FC236}">
                <a16:creationId xmlns:a16="http://schemas.microsoft.com/office/drawing/2014/main" id="{A5944FA6-AFC7-1672-7069-C54FD8EA7CF7}"/>
              </a:ext>
            </a:extLst>
          </p:cNvPr>
          <p:cNvSpPr/>
          <p:nvPr/>
        </p:nvSpPr>
        <p:spPr>
          <a:xfrm rot="10800000">
            <a:off x="11236959" y="5785991"/>
            <a:ext cx="611189" cy="411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2F053DFB-4960-1536-0E12-D8D1F0600E4F}"/>
              </a:ext>
            </a:extLst>
          </p:cNvPr>
          <p:cNvGrpSpPr/>
          <p:nvPr/>
        </p:nvGrpSpPr>
        <p:grpSpPr>
          <a:xfrm>
            <a:off x="7757478" y="3429000"/>
            <a:ext cx="1696720" cy="1696720"/>
            <a:chOff x="806494" y="4201635"/>
            <a:chExt cx="1696720" cy="1696720"/>
          </a:xfrm>
        </p:grpSpPr>
        <p:pic>
          <p:nvPicPr>
            <p:cNvPr id="8" name="Graphic 7" descr="Monitor outline">
              <a:hlinkClick r:id="rId4"/>
              <a:extLst>
                <a:ext uri="{FF2B5EF4-FFF2-40B4-BE49-F238E27FC236}">
                  <a16:creationId xmlns:a16="http://schemas.microsoft.com/office/drawing/2014/main" id="{F07F534C-C9FC-2908-67B8-C4A2339173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494" y="4201635"/>
              <a:ext cx="1696720" cy="1696720"/>
            </a:xfrm>
            <a:prstGeom prst="rect">
              <a:avLst/>
            </a:prstGeom>
          </p:spPr>
        </p:pic>
        <p:pic>
          <p:nvPicPr>
            <p:cNvPr id="9" name="Graphic 8" descr="Play outline">
              <a:extLst>
                <a:ext uri="{FF2B5EF4-FFF2-40B4-BE49-F238E27FC236}">
                  <a16:creationId xmlns:a16="http://schemas.microsoft.com/office/drawing/2014/main" id="{08E42C6C-E50A-F0E0-BC5A-1A04EF5F3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5914" y="4521675"/>
              <a:ext cx="817880" cy="817880"/>
            </a:xfrm>
            <a:prstGeom prst="rect">
              <a:avLst/>
            </a:prstGeom>
          </p:spPr>
        </p:pic>
      </p:grpSp>
    </p:spTree>
    <p:extLst>
      <p:ext uri="{BB962C8B-B14F-4D97-AF65-F5344CB8AC3E}">
        <p14:creationId xmlns:p14="http://schemas.microsoft.com/office/powerpoint/2010/main" val="221201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B307AB7B-06E4-379E-31C5-32688D6AD5D5}"/>
              </a:ext>
            </a:extLst>
          </p:cNvPr>
          <p:cNvSpPr>
            <a:spLocks noGrp="1"/>
          </p:cNvSpPr>
          <p:nvPr>
            <p:ph type="ctrTitle"/>
          </p:nvPr>
        </p:nvSpPr>
        <p:spPr>
          <a:xfrm>
            <a:off x="5626100" y="1109534"/>
            <a:ext cx="5959476" cy="1655762"/>
          </a:xfrm>
        </p:spPr>
        <p:txBody>
          <a:bodyPr/>
          <a:lstStyle/>
          <a:p>
            <a:r>
              <a:rPr lang="en-US" dirty="0"/>
              <a:t>Malware Detection dựa trên IOC</a:t>
            </a:r>
            <a:br>
              <a:rPr lang="en-US" dirty="0"/>
            </a:br>
            <a:endParaRPr lang="en-US"/>
          </a:p>
        </p:txBody>
      </p:sp>
      <p:sp>
        <p:nvSpPr>
          <p:cNvPr id="15" name="Subtitle 3">
            <a:extLst>
              <a:ext uri="{FF2B5EF4-FFF2-40B4-BE49-F238E27FC236}">
                <a16:creationId xmlns:a16="http://schemas.microsoft.com/office/drawing/2014/main" id="{3DBDE686-9C50-27BA-6411-94E7C3019671}"/>
              </a:ext>
            </a:extLst>
          </p:cNvPr>
          <p:cNvSpPr>
            <a:spLocks noGrp="1"/>
          </p:cNvSpPr>
          <p:nvPr>
            <p:ph type="subTitle" idx="1"/>
          </p:nvPr>
        </p:nvSpPr>
        <p:spPr>
          <a:xfrm>
            <a:off x="5626098" y="2870070"/>
            <a:ext cx="5959480" cy="2502381"/>
          </a:xfrm>
        </p:spPr>
        <p:txBody>
          <a:bodyPr/>
          <a:lstStyle/>
          <a:p>
            <a:r>
              <a:rPr lang="en-US"/>
              <a:t>Xem quá trình hoạt động của malware Detection trong hệ thống.</a:t>
            </a:r>
          </a:p>
          <a:p>
            <a:endParaRPr lang="en-US"/>
          </a:p>
        </p:txBody>
      </p:sp>
      <p:sp>
        <p:nvSpPr>
          <p:cNvPr id="11" name="Picture Placeholder 10">
            <a:extLst>
              <a:ext uri="{FF2B5EF4-FFF2-40B4-BE49-F238E27FC236}">
                <a16:creationId xmlns:a16="http://schemas.microsoft.com/office/drawing/2014/main" id="{9A5C1DF4-4E0D-B83C-4BFF-BE787BFAA8EF}"/>
              </a:ext>
            </a:extLst>
          </p:cNvPr>
          <p:cNvSpPr>
            <a:spLocks noGrp="1"/>
          </p:cNvSpPr>
          <p:nvPr>
            <p:ph type="pic" sz="quarter" idx="12"/>
          </p:nvPr>
        </p:nvSpPr>
        <p:spPr/>
        <p:txBody>
          <a:bodyPr/>
          <a:lstStyle/>
          <a:p>
            <a:endParaRPr lang="en-US"/>
          </a:p>
        </p:txBody>
      </p:sp>
      <p:pic>
        <p:nvPicPr>
          <p:cNvPr id="13" name="Picture 12">
            <a:extLst>
              <a:ext uri="{FF2B5EF4-FFF2-40B4-BE49-F238E27FC236}">
                <a16:creationId xmlns:a16="http://schemas.microsoft.com/office/drawing/2014/main" id="{B8F7ECC8-9135-7DAC-6621-7FF4AD24D3F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184" y="108053"/>
            <a:ext cx="4603531" cy="6335457"/>
          </a:xfrm>
          <a:prstGeom prst="rect">
            <a:avLst/>
          </a:prstGeom>
          <a:noFill/>
          <a:ln>
            <a:noFill/>
          </a:ln>
        </p:spPr>
      </p:pic>
      <p:grpSp>
        <p:nvGrpSpPr>
          <p:cNvPr id="20" name="Group 19">
            <a:extLst>
              <a:ext uri="{FF2B5EF4-FFF2-40B4-BE49-F238E27FC236}">
                <a16:creationId xmlns:a16="http://schemas.microsoft.com/office/drawing/2014/main" id="{F95143EB-11E7-6017-446C-B334D76F4234}"/>
              </a:ext>
            </a:extLst>
          </p:cNvPr>
          <p:cNvGrpSpPr/>
          <p:nvPr/>
        </p:nvGrpSpPr>
        <p:grpSpPr>
          <a:xfrm>
            <a:off x="7757478" y="3429000"/>
            <a:ext cx="1696720" cy="1696720"/>
            <a:chOff x="806494" y="4201635"/>
            <a:chExt cx="1696720" cy="1696720"/>
          </a:xfrm>
        </p:grpSpPr>
        <p:pic>
          <p:nvPicPr>
            <p:cNvPr id="21" name="Graphic 20" descr="Monitor outline">
              <a:hlinkClick r:id="rId3"/>
              <a:extLst>
                <a:ext uri="{FF2B5EF4-FFF2-40B4-BE49-F238E27FC236}">
                  <a16:creationId xmlns:a16="http://schemas.microsoft.com/office/drawing/2014/main" id="{6325339E-E706-E632-5989-E1CF84185E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94" y="4201635"/>
              <a:ext cx="1696720" cy="1696720"/>
            </a:xfrm>
            <a:prstGeom prst="rect">
              <a:avLst/>
            </a:prstGeom>
          </p:spPr>
        </p:pic>
        <p:pic>
          <p:nvPicPr>
            <p:cNvPr id="22" name="Graphic 21" descr="Play outline">
              <a:extLst>
                <a:ext uri="{FF2B5EF4-FFF2-40B4-BE49-F238E27FC236}">
                  <a16:creationId xmlns:a16="http://schemas.microsoft.com/office/drawing/2014/main" id="{77873AEE-6BED-2092-D38E-D4D4F62D29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5914" y="4521675"/>
              <a:ext cx="817880" cy="817880"/>
            </a:xfrm>
            <a:prstGeom prst="rect">
              <a:avLst/>
            </a:prstGeom>
          </p:spPr>
        </p:pic>
      </p:grpSp>
      <p:sp>
        <p:nvSpPr>
          <p:cNvPr id="23" name="Arrow: Right 22">
            <a:hlinkClick r:id="rId8" action="ppaction://hlinksldjump"/>
            <a:extLst>
              <a:ext uri="{FF2B5EF4-FFF2-40B4-BE49-F238E27FC236}">
                <a16:creationId xmlns:a16="http://schemas.microsoft.com/office/drawing/2014/main" id="{D6302CA1-0241-6D78-4B23-69C08A1BEF83}"/>
              </a:ext>
            </a:extLst>
          </p:cNvPr>
          <p:cNvSpPr/>
          <p:nvPr/>
        </p:nvSpPr>
        <p:spPr>
          <a:xfrm rot="10800000">
            <a:off x="11236959" y="5785991"/>
            <a:ext cx="611189" cy="411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227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01FB003-BFE0-FA9A-E38E-FD60836EC144}"/>
              </a:ext>
            </a:extLst>
          </p:cNvPr>
          <p:cNvSpPr>
            <a:spLocks noGrp="1"/>
          </p:cNvSpPr>
          <p:nvPr>
            <p:ph type="pic" sz="quarter" idx="12"/>
          </p:nvPr>
        </p:nvSpPr>
        <p:spPr/>
        <p:txBody>
          <a:bodyPr/>
          <a:lstStyle/>
          <a:p>
            <a:endParaRPr lang="en-US"/>
          </a:p>
        </p:txBody>
      </p:sp>
      <p:sp>
        <p:nvSpPr>
          <p:cNvPr id="3" name="Title 2">
            <a:extLst>
              <a:ext uri="{FF2B5EF4-FFF2-40B4-BE49-F238E27FC236}">
                <a16:creationId xmlns:a16="http://schemas.microsoft.com/office/drawing/2014/main" id="{27D277ED-DF67-92B0-F70E-0BCC309CDC12}"/>
              </a:ext>
            </a:extLst>
          </p:cNvPr>
          <p:cNvSpPr>
            <a:spLocks noGrp="1"/>
          </p:cNvSpPr>
          <p:nvPr>
            <p:ph type="ctrTitle"/>
          </p:nvPr>
        </p:nvSpPr>
        <p:spPr/>
        <p:txBody>
          <a:bodyPr/>
          <a:lstStyle/>
          <a:p>
            <a:r>
              <a:rPr lang="en-US" dirty="0"/>
              <a:t>Security Configuration Assessment (SCA)</a:t>
            </a:r>
            <a:br>
              <a:rPr lang="en-US" dirty="0"/>
            </a:br>
            <a:endParaRPr lang="en-US"/>
          </a:p>
        </p:txBody>
      </p:sp>
      <p:sp>
        <p:nvSpPr>
          <p:cNvPr id="4" name="Subtitle 3">
            <a:extLst>
              <a:ext uri="{FF2B5EF4-FFF2-40B4-BE49-F238E27FC236}">
                <a16:creationId xmlns:a16="http://schemas.microsoft.com/office/drawing/2014/main" id="{B84C6521-DA89-BF2F-F584-511E2155E266}"/>
              </a:ext>
            </a:extLst>
          </p:cNvPr>
          <p:cNvSpPr>
            <a:spLocks noGrp="1"/>
          </p:cNvSpPr>
          <p:nvPr>
            <p:ph type="subTitle" idx="1"/>
          </p:nvPr>
        </p:nvSpPr>
        <p:spPr/>
        <p:txBody>
          <a:bodyPr/>
          <a:lstStyle/>
          <a:p>
            <a:r>
              <a:rPr lang="en-US"/>
              <a:t>Xem quá trình hoạt động của SCA trong hệ thống.</a:t>
            </a:r>
          </a:p>
          <a:p>
            <a:endParaRPr lang="en-US"/>
          </a:p>
        </p:txBody>
      </p:sp>
      <p:pic>
        <p:nvPicPr>
          <p:cNvPr id="6" name="Picture 5">
            <a:extLst>
              <a:ext uri="{FF2B5EF4-FFF2-40B4-BE49-F238E27FC236}">
                <a16:creationId xmlns:a16="http://schemas.microsoft.com/office/drawing/2014/main" id="{31F403BA-065E-282C-EEF3-D0BD6B2F1DA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9697"/>
            <a:ext cx="4787900" cy="6180084"/>
          </a:xfrm>
          <a:prstGeom prst="rect">
            <a:avLst/>
          </a:prstGeom>
          <a:noFill/>
          <a:ln>
            <a:noFill/>
          </a:ln>
        </p:spPr>
      </p:pic>
      <p:grpSp>
        <p:nvGrpSpPr>
          <p:cNvPr id="7" name="Group 6">
            <a:extLst>
              <a:ext uri="{FF2B5EF4-FFF2-40B4-BE49-F238E27FC236}">
                <a16:creationId xmlns:a16="http://schemas.microsoft.com/office/drawing/2014/main" id="{ED6CCC43-C887-930D-0147-464681F48F04}"/>
              </a:ext>
            </a:extLst>
          </p:cNvPr>
          <p:cNvGrpSpPr/>
          <p:nvPr/>
        </p:nvGrpSpPr>
        <p:grpSpPr>
          <a:xfrm>
            <a:off x="7757478" y="3429000"/>
            <a:ext cx="1696720" cy="1696720"/>
            <a:chOff x="806494" y="4201635"/>
            <a:chExt cx="1696720" cy="1696720"/>
          </a:xfrm>
        </p:grpSpPr>
        <p:pic>
          <p:nvPicPr>
            <p:cNvPr id="8" name="Graphic 7" descr="Monitor outline">
              <a:hlinkClick r:id="rId3"/>
              <a:extLst>
                <a:ext uri="{FF2B5EF4-FFF2-40B4-BE49-F238E27FC236}">
                  <a16:creationId xmlns:a16="http://schemas.microsoft.com/office/drawing/2014/main" id="{B75CBDDC-5032-639C-8855-6CDFE7C763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94" y="4201635"/>
              <a:ext cx="1696720" cy="1696720"/>
            </a:xfrm>
            <a:prstGeom prst="rect">
              <a:avLst/>
            </a:prstGeom>
          </p:spPr>
        </p:pic>
        <p:pic>
          <p:nvPicPr>
            <p:cNvPr id="9" name="Graphic 8" descr="Play outline">
              <a:extLst>
                <a:ext uri="{FF2B5EF4-FFF2-40B4-BE49-F238E27FC236}">
                  <a16:creationId xmlns:a16="http://schemas.microsoft.com/office/drawing/2014/main" id="{1687E14E-777D-3024-4F33-4DBF55C973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5914" y="4521675"/>
              <a:ext cx="817880" cy="817880"/>
            </a:xfrm>
            <a:prstGeom prst="rect">
              <a:avLst/>
            </a:prstGeom>
          </p:spPr>
        </p:pic>
      </p:grpSp>
      <p:sp>
        <p:nvSpPr>
          <p:cNvPr id="10" name="Arrow: Right 9">
            <a:hlinkClick r:id="rId8" action="ppaction://hlinksldjump"/>
            <a:extLst>
              <a:ext uri="{FF2B5EF4-FFF2-40B4-BE49-F238E27FC236}">
                <a16:creationId xmlns:a16="http://schemas.microsoft.com/office/drawing/2014/main" id="{ADE7F3EC-3B3E-9431-DBF4-408E6274ACBA}"/>
              </a:ext>
            </a:extLst>
          </p:cNvPr>
          <p:cNvSpPr/>
          <p:nvPr/>
        </p:nvSpPr>
        <p:spPr>
          <a:xfrm rot="10800000">
            <a:off x="11236959" y="5785991"/>
            <a:ext cx="611189" cy="4116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53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F8C526FB-58B4-904D-5E24-30DBD3A7371C}"/>
              </a:ext>
            </a:extLst>
          </p:cNvPr>
          <p:cNvSpPr>
            <a:spLocks noGrp="1"/>
          </p:cNvSpPr>
          <p:nvPr>
            <p:ph type="title"/>
          </p:nvPr>
        </p:nvSpPr>
        <p:spPr>
          <a:xfrm>
            <a:off x="839788" y="365125"/>
            <a:ext cx="10515600" cy="561975"/>
          </a:xfrm>
        </p:spPr>
        <p:txBody>
          <a:bodyPr>
            <a:normAutofit/>
          </a:bodyPr>
          <a:lstStyle/>
          <a:p>
            <a:r>
              <a:rPr lang="en-US"/>
              <a:t>Đánh giá kiểm thử giải pháp </a:t>
            </a:r>
          </a:p>
        </p:txBody>
      </p:sp>
      <p:graphicFrame>
        <p:nvGraphicFramePr>
          <p:cNvPr id="4" name="Content Placeholder 3">
            <a:extLst>
              <a:ext uri="{FF2B5EF4-FFF2-40B4-BE49-F238E27FC236}">
                <a16:creationId xmlns:a16="http://schemas.microsoft.com/office/drawing/2014/main" id="{12609DB0-5A04-4B9B-BB2E-4C38D89E5048}"/>
              </a:ext>
            </a:extLst>
          </p:cNvPr>
          <p:cNvGraphicFramePr>
            <a:graphicFrameLocks noGrp="1"/>
          </p:cNvGraphicFramePr>
          <p:nvPr>
            <p:ph sz="quarter" idx="12"/>
            <p:extLst>
              <p:ext uri="{D42A27DB-BD31-4B8C-83A1-F6EECF244321}">
                <p14:modId xmlns:p14="http://schemas.microsoft.com/office/powerpoint/2010/main" val="3258429924"/>
              </p:ext>
            </p:extLst>
          </p:nvPr>
        </p:nvGraphicFramePr>
        <p:xfrm>
          <a:off x="177800" y="1231901"/>
          <a:ext cx="11798300" cy="4968506"/>
        </p:xfrm>
        <a:graphic>
          <a:graphicData uri="http://schemas.openxmlformats.org/drawingml/2006/table">
            <a:tbl>
              <a:tblPr firstRow="1" firstCol="1" bandRow="1">
                <a:tableStyleId>{5C22544A-7EE6-4342-B048-85BDC9FD1C3A}</a:tableStyleId>
              </a:tblPr>
              <a:tblGrid>
                <a:gridCol w="1892300">
                  <a:extLst>
                    <a:ext uri="{9D8B030D-6E8A-4147-A177-3AD203B41FA5}">
                      <a16:colId xmlns:a16="http://schemas.microsoft.com/office/drawing/2014/main" val="321834441"/>
                    </a:ext>
                  </a:extLst>
                </a:gridCol>
                <a:gridCol w="4005745">
                  <a:extLst>
                    <a:ext uri="{9D8B030D-6E8A-4147-A177-3AD203B41FA5}">
                      <a16:colId xmlns:a16="http://schemas.microsoft.com/office/drawing/2014/main" val="1313074971"/>
                    </a:ext>
                  </a:extLst>
                </a:gridCol>
                <a:gridCol w="3712995">
                  <a:extLst>
                    <a:ext uri="{9D8B030D-6E8A-4147-A177-3AD203B41FA5}">
                      <a16:colId xmlns:a16="http://schemas.microsoft.com/office/drawing/2014/main" val="4073448294"/>
                    </a:ext>
                  </a:extLst>
                </a:gridCol>
                <a:gridCol w="2187260">
                  <a:extLst>
                    <a:ext uri="{9D8B030D-6E8A-4147-A177-3AD203B41FA5}">
                      <a16:colId xmlns:a16="http://schemas.microsoft.com/office/drawing/2014/main" val="1025732558"/>
                    </a:ext>
                  </a:extLst>
                </a:gridCol>
              </a:tblGrid>
              <a:tr h="291587">
                <a:tc>
                  <a:txBody>
                    <a:bodyPr/>
                    <a:lstStyle/>
                    <a:p>
                      <a:pPr marL="228600" indent="-228600">
                        <a:lnSpc>
                          <a:spcPct val="115000"/>
                        </a:lnSpc>
                        <a:spcAft>
                          <a:spcPts val="800"/>
                        </a:spcAft>
                        <a:buNone/>
                      </a:pPr>
                      <a:r>
                        <a:rPr lang="en-US" sz="1800">
                          <a:effectLst/>
                        </a:rPr>
                        <a:t>Kịch bản</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Hành động thử nghiệm</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Kết quả trên Wazuh Dashboard</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Đánh giá</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3510725977"/>
                  </a:ext>
                </a:extLst>
              </a:tr>
              <a:tr h="914239">
                <a:tc>
                  <a:txBody>
                    <a:bodyPr/>
                    <a:lstStyle/>
                    <a:p>
                      <a:pPr marL="228600" indent="-228600">
                        <a:lnSpc>
                          <a:spcPct val="115000"/>
                        </a:lnSpc>
                        <a:spcAft>
                          <a:spcPts val="800"/>
                        </a:spcAft>
                        <a:buNone/>
                      </a:pPr>
                      <a:r>
                        <a:rPr lang="en-US" sz="1800">
                          <a:effectLst/>
                        </a:rPr>
                        <a:t>1. HIDS</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Đăng nhập sai nhiều lần trên Windows (Event ID 4625).</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Hiển thị cảnh báo với đầy đủ thông tin user, IP, thời gian.</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 Phát hiện chính xác brute-force.</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627295863"/>
                  </a:ext>
                </a:extLst>
              </a:tr>
              <a:tr h="914239">
                <a:tc>
                  <a:txBody>
                    <a:bodyPr/>
                    <a:lstStyle/>
                    <a:p>
                      <a:pPr marL="228600" indent="-228600">
                        <a:lnSpc>
                          <a:spcPct val="115000"/>
                        </a:lnSpc>
                        <a:spcAft>
                          <a:spcPts val="800"/>
                        </a:spcAft>
                        <a:buNone/>
                      </a:pPr>
                      <a:r>
                        <a:rPr lang="en-US" sz="1800">
                          <a:effectLst/>
                        </a:rPr>
                        <a:t>2. FIM</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Tạo, sửa, xóa file trong thư mục C:\Users\Public\FIM-Test.</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Ghi nhận sự kiện added, modified, deleted tương ứng, kèm hash.</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Giám sát toàn vẹn file hiệu quả.</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737512980"/>
                  </a:ext>
                </a:extLst>
              </a:tr>
              <a:tr h="602913">
                <a:tc>
                  <a:txBody>
                    <a:bodyPr/>
                    <a:lstStyle/>
                    <a:p>
                      <a:pPr marL="228600" indent="-228600">
                        <a:lnSpc>
                          <a:spcPct val="115000"/>
                        </a:lnSpc>
                        <a:spcAft>
                          <a:spcPts val="800"/>
                        </a:spcAft>
                        <a:buNone/>
                      </a:pPr>
                      <a:r>
                        <a:rPr lang="en-US" sz="1800">
                          <a:effectLst/>
                        </a:rPr>
                        <a:t>3. Malware Detection (IOC)</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Tạo file có hash trùng IOC trong danh sách malware-hashes.</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Sinh cảnh báo mức High severity, nhóm malware.</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Phát hiện IOC chính xác.</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3418884039"/>
                  </a:ext>
                </a:extLst>
              </a:tr>
              <a:tr h="991758">
                <a:tc>
                  <a:txBody>
                    <a:bodyPr/>
                    <a:lstStyle/>
                    <a:p>
                      <a:pPr marL="228600" indent="-228600">
                        <a:lnSpc>
                          <a:spcPct val="115000"/>
                        </a:lnSpc>
                        <a:spcAft>
                          <a:spcPts val="800"/>
                        </a:spcAft>
                        <a:buNone/>
                      </a:pPr>
                      <a:r>
                        <a:rPr lang="en-US" sz="1800">
                          <a:effectLst/>
                        </a:rPr>
                        <a:t>4. SCA</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Chạy kiểm tra cấu hình Windows theo CIS (ví dụ rule 26001 – mật khẩu).</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Báo cáo chi tiết các rule Passed/Failed, thể hiện thay đổi sau hardening.</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 Đánh giá cấu hình tự động, hỗ trợ hardening.</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3529795976"/>
                  </a:ext>
                </a:extLst>
              </a:tr>
              <a:tr h="1225565">
                <a:tc>
                  <a:txBody>
                    <a:bodyPr/>
                    <a:lstStyle/>
                    <a:p>
                      <a:pPr marL="228600" indent="-228600">
                        <a:lnSpc>
                          <a:spcPct val="115000"/>
                        </a:lnSpc>
                        <a:spcAft>
                          <a:spcPts val="800"/>
                        </a:spcAft>
                        <a:buNone/>
                      </a:pPr>
                      <a:r>
                        <a:rPr lang="en-US" sz="1800">
                          <a:effectLst/>
                        </a:rPr>
                        <a:t>5. MITRE &amp; Threat Hunting</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Tấn công brute-force SMB từ Kali vào Windows Victim.</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Alert được ánh xạ vào kỹ thuật Brute Force (T1110), hiển thị trên MITRE &amp; Threat Hunting; truy vết được IP nguồn Kali.</a:t>
                      </a:r>
                      <a:endParaRPr lang="en-US" sz="1800">
                        <a:effectLst/>
                        <a:latin typeface="Times New Roman" panose="02020603050405020304" pitchFamily="18" charset="0"/>
                        <a:ea typeface="Aptos" panose="020B0004020202020204" pitchFamily="34" charset="0"/>
                      </a:endParaRPr>
                    </a:p>
                  </a:txBody>
                  <a:tcPr marL="32061" marR="32061" marT="0" marB="0"/>
                </a:tc>
                <a:tc>
                  <a:txBody>
                    <a:bodyPr/>
                    <a:lstStyle/>
                    <a:p>
                      <a:pPr marL="228600" indent="-228600">
                        <a:lnSpc>
                          <a:spcPct val="115000"/>
                        </a:lnSpc>
                        <a:spcAft>
                          <a:spcPts val="800"/>
                        </a:spcAft>
                        <a:buNone/>
                      </a:pPr>
                      <a:r>
                        <a:rPr lang="en-US" sz="1800">
                          <a:effectLst/>
                        </a:rPr>
                        <a:t>Hỗ trợ phân tích, truy vết theo khung MITRE.</a:t>
                      </a:r>
                      <a:endParaRPr lang="en-US" sz="1800">
                        <a:effectLst/>
                        <a:latin typeface="Times New Roman" panose="02020603050405020304" pitchFamily="18" charset="0"/>
                        <a:ea typeface="Aptos" panose="020B0004020202020204" pitchFamily="34" charset="0"/>
                      </a:endParaRPr>
                    </a:p>
                  </a:txBody>
                  <a:tcPr marL="32061" marR="32061" marT="0" marB="0"/>
                </a:tc>
                <a:extLst>
                  <a:ext uri="{0D108BD9-81ED-4DB2-BD59-A6C34878D82A}">
                    <a16:rowId xmlns:a16="http://schemas.microsoft.com/office/drawing/2014/main" val="721223765"/>
                  </a:ext>
                </a:extLst>
              </a:tr>
            </a:tbl>
          </a:graphicData>
        </a:graphic>
      </p:graphicFrame>
    </p:spTree>
    <p:extLst>
      <p:ext uri="{BB962C8B-B14F-4D97-AF65-F5344CB8AC3E}">
        <p14:creationId xmlns:p14="http://schemas.microsoft.com/office/powerpoint/2010/main" val="39396656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1E8103-9D3F-854C-9ED3-BA762B413715}"/>
              </a:ext>
            </a:extLst>
          </p:cNvPr>
          <p:cNvSpPr>
            <a:spLocks noGrp="1"/>
          </p:cNvSpPr>
          <p:nvPr>
            <p:ph sz="quarter" idx="12"/>
          </p:nvPr>
        </p:nvSpPr>
        <p:spPr>
          <a:xfrm>
            <a:off x="839788" y="1366838"/>
            <a:ext cx="10844212" cy="4881562"/>
          </a:xfrm>
        </p:spPr>
        <p:txBody>
          <a:bodyPr>
            <a:normAutofit fontScale="92500"/>
          </a:bodyPr>
          <a:lstStyle/>
          <a:p>
            <a:pPr marL="342900" indent="-342900">
              <a:buFont typeface="Wingdings" panose="05000000000000000000" pitchFamily="2" charset="2"/>
              <a:buChar char="q"/>
            </a:pPr>
            <a:r>
              <a:rPr lang="vi-VN"/>
              <a:t>Xây dựng thành công mô hình SOC lab dùng Wazuh Stack 4.x trên Ubuntu Server + Windows 11 + Kali, đảm bảo luồng log từ endpoint → Manager → Indexer → Dashboard hoạt động ổn định.</a:t>
            </a:r>
            <a:br>
              <a:rPr lang="vi-VN"/>
            </a:br>
            <a:endParaRPr lang="vi-VN"/>
          </a:p>
          <a:p>
            <a:pPr marL="342900" indent="-342900">
              <a:buFont typeface="Wingdings" panose="05000000000000000000" pitchFamily="2" charset="2"/>
              <a:buChar char="q"/>
            </a:pPr>
            <a:r>
              <a:rPr lang="vi-VN"/>
              <a:t>Triển khai và kiểm thử hiệu quả các module HIDS, FIM, Malware Detection (IOC), SCA, MITRE ATT&amp;CK &amp; Threat Hunting, đáp ứng đúng mục tiêu đề ra.</a:t>
            </a:r>
            <a:br>
              <a:rPr lang="vi-VN"/>
            </a:br>
            <a:endParaRPr lang="vi-VN"/>
          </a:p>
          <a:p>
            <a:pPr marL="342900" indent="-342900">
              <a:buFont typeface="Wingdings" panose="05000000000000000000" pitchFamily="2" charset="2"/>
              <a:buChar char="q"/>
            </a:pPr>
            <a:r>
              <a:rPr lang="vi-VN"/>
              <a:t>Chứng minh tính khả thi của mô hình phòng thủ theo chiều sâu 5 lớp (Network, Endpoint, Hardening, Threat Intelligence, SIEM &amp; Correlation) trong môi trường phòng thí nghiệm.</a:t>
            </a:r>
          </a:p>
          <a:p>
            <a:pPr marL="342900" indent="-342900">
              <a:buFont typeface="Wingdings" panose="05000000000000000000" pitchFamily="2" charset="2"/>
              <a:buChar char="q"/>
            </a:pPr>
            <a:endParaRPr lang="vi-VN"/>
          </a:p>
          <a:p>
            <a:pPr marL="342900" indent="-342900">
              <a:buFont typeface="Wingdings" panose="05000000000000000000" pitchFamily="2" charset="2"/>
              <a:buChar char="q"/>
            </a:pPr>
            <a:r>
              <a:rPr lang="vi-VN"/>
              <a:t>Xây dựng được bộ kịch bản tấn công/demo (brute-force, thay đổi file, IOC hash, cấu hình yếu) và quy trình kiểm thử có thể tái sử dụng cho mục đích đào tạo SOC/Wazuh quy mô nhỏ–vừa.</a:t>
            </a:r>
          </a:p>
          <a:p>
            <a:endParaRPr lang="en-US"/>
          </a:p>
        </p:txBody>
      </p:sp>
      <p:sp>
        <p:nvSpPr>
          <p:cNvPr id="3" name="Title 2">
            <a:extLst>
              <a:ext uri="{FF2B5EF4-FFF2-40B4-BE49-F238E27FC236}">
                <a16:creationId xmlns:a16="http://schemas.microsoft.com/office/drawing/2014/main" id="{A4EE345A-79B8-F050-4E97-6660A447D044}"/>
              </a:ext>
            </a:extLst>
          </p:cNvPr>
          <p:cNvSpPr>
            <a:spLocks noGrp="1"/>
          </p:cNvSpPr>
          <p:nvPr>
            <p:ph type="title"/>
          </p:nvPr>
        </p:nvSpPr>
        <p:spPr/>
        <p:txBody>
          <a:bodyPr>
            <a:normAutofit/>
          </a:bodyPr>
          <a:lstStyle/>
          <a:p>
            <a:r>
              <a:rPr lang="vi-VN" dirty="0"/>
              <a:t>Kết quả </a:t>
            </a:r>
            <a:r>
              <a:rPr lang="vi-VN"/>
              <a:t>đạt được</a:t>
            </a:r>
            <a:endParaRPr lang="en-US"/>
          </a:p>
        </p:txBody>
      </p:sp>
    </p:spTree>
    <p:extLst>
      <p:ext uri="{BB962C8B-B14F-4D97-AF65-F5344CB8AC3E}">
        <p14:creationId xmlns:p14="http://schemas.microsoft.com/office/powerpoint/2010/main" val="908355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CE628A2-DE4F-FD04-98F5-794145735B9E}"/>
              </a:ext>
            </a:extLst>
          </p:cNvPr>
          <p:cNvSpPr>
            <a:spLocks noGrp="1"/>
          </p:cNvSpPr>
          <p:nvPr>
            <p:ph type="title"/>
          </p:nvPr>
        </p:nvSpPr>
        <p:spPr>
          <a:xfrm>
            <a:off x="839788" y="365125"/>
            <a:ext cx="10515600" cy="938865"/>
          </a:xfrm>
        </p:spPr>
        <p:txBody>
          <a:bodyPr anchor="ctr">
            <a:normAutofit/>
          </a:bodyPr>
          <a:lstStyle/>
          <a:p>
            <a:r>
              <a:rPr lang="en-US"/>
              <a:t>Giới thiệu đề tài</a:t>
            </a:r>
          </a:p>
        </p:txBody>
      </p:sp>
      <p:sp>
        <p:nvSpPr>
          <p:cNvPr id="16" name="Text Placeholder 2">
            <a:extLst>
              <a:ext uri="{FF2B5EF4-FFF2-40B4-BE49-F238E27FC236}">
                <a16:creationId xmlns:a16="http://schemas.microsoft.com/office/drawing/2014/main" id="{5DF51B42-829F-BE24-A032-4E282AF05A8F}"/>
              </a:ext>
            </a:extLst>
          </p:cNvPr>
          <p:cNvSpPr>
            <a:spLocks noGrp="1"/>
          </p:cNvSpPr>
          <p:nvPr>
            <p:ph type="body" idx="1"/>
          </p:nvPr>
        </p:nvSpPr>
        <p:spPr>
          <a:xfrm>
            <a:off x="547857" y="1199878"/>
            <a:ext cx="5046661" cy="823912"/>
          </a:xfrm>
        </p:spPr>
        <p:txBody>
          <a:bodyPr/>
          <a:lstStyle/>
          <a:p>
            <a:r>
              <a:rPr lang="en-US"/>
              <a:t>Bối cảnh </a:t>
            </a:r>
          </a:p>
        </p:txBody>
      </p:sp>
      <p:sp>
        <p:nvSpPr>
          <p:cNvPr id="20" name="Text Placeholder 4">
            <a:extLst>
              <a:ext uri="{FF2B5EF4-FFF2-40B4-BE49-F238E27FC236}">
                <a16:creationId xmlns:a16="http://schemas.microsoft.com/office/drawing/2014/main" id="{0558A6F2-6B1B-22DD-8B0A-08C0C80B3DBA}"/>
              </a:ext>
            </a:extLst>
          </p:cNvPr>
          <p:cNvSpPr>
            <a:spLocks noGrp="1"/>
          </p:cNvSpPr>
          <p:nvPr>
            <p:ph type="body" idx="13"/>
          </p:nvPr>
        </p:nvSpPr>
        <p:spPr>
          <a:xfrm>
            <a:off x="6597483" y="1199878"/>
            <a:ext cx="5046661" cy="823912"/>
          </a:xfrm>
        </p:spPr>
        <p:txBody>
          <a:bodyPr/>
          <a:lstStyle/>
          <a:p>
            <a:r>
              <a:rPr lang="en-US"/>
              <a:t>Vấn đề </a:t>
            </a:r>
          </a:p>
        </p:txBody>
      </p:sp>
      <p:sp>
        <p:nvSpPr>
          <p:cNvPr id="7" name="Rectangle 3">
            <a:extLst>
              <a:ext uri="{FF2B5EF4-FFF2-40B4-BE49-F238E27FC236}">
                <a16:creationId xmlns:a16="http://schemas.microsoft.com/office/drawing/2014/main" id="{F6937F82-8893-DD2F-C5CA-80E28F7F2A99}"/>
              </a:ext>
            </a:extLst>
          </p:cNvPr>
          <p:cNvSpPr>
            <a:spLocks noGrp="1" noChangeArrowheads="1"/>
          </p:cNvSpPr>
          <p:nvPr>
            <p:ph sz="quarter" idx="12"/>
          </p:nvPr>
        </p:nvSpPr>
        <p:spPr bwMode="auto">
          <a:xfrm>
            <a:off x="547857" y="2180247"/>
            <a:ext cx="504666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Chi phí vi phạm dữ liệu trung bình đạt 4,45 triệu USD/vụ, vòng đời sự cố khoảng 277 ngày (204 ngày phát hiện, 73 ngày khắc phục).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Tại Việt Nam ghi nhận 4.483 sự cố đến hết 10/2024, số sự cố nghiêm trọng tăng gần 60%. </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Các mối đe dọa điển hình: ransomware, phishing, brute-force, malware, thay đổi file trái phép</a:t>
            </a:r>
          </a:p>
        </p:txBody>
      </p:sp>
      <p:sp>
        <p:nvSpPr>
          <p:cNvPr id="8" name="Rectangle 4">
            <a:extLst>
              <a:ext uri="{FF2B5EF4-FFF2-40B4-BE49-F238E27FC236}">
                <a16:creationId xmlns:a16="http://schemas.microsoft.com/office/drawing/2014/main" id="{7822C5A3-71B2-CA66-46C8-F31F4B94719B}"/>
              </a:ext>
            </a:extLst>
          </p:cNvPr>
          <p:cNvSpPr>
            <a:spLocks noGrp="1" noChangeArrowheads="1"/>
          </p:cNvSpPr>
          <p:nvPr>
            <p:ph sz="quarter" idx="14"/>
          </p:nvPr>
        </p:nvSpPr>
        <p:spPr bwMode="auto">
          <a:xfrm>
            <a:off x="6597482" y="2180247"/>
            <a:ext cx="504666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Biện pháp phòng thủ rời rạc, thụ động không còn hiệu quả trước tấn công đa tầng, tinh vi. </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Nhu cầu có SOC để giám sát tập trung, phát hiện và phản ứng 24/7, giảm MTTD và MTTR. </a:t>
            </a:r>
          </a:p>
          <a:p>
            <a:pPr marL="342900" marR="0" lvl="0" indent="-342900"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Rào cản chi phí khi triển khai các giải pháp SOC/SIEM thương mại, đặc biệt với doanh nghiệp vừa/nhỏ và môi trường đào tạo.</a:t>
            </a:r>
          </a:p>
        </p:txBody>
      </p:sp>
    </p:spTree>
    <p:extLst>
      <p:ext uri="{BB962C8B-B14F-4D97-AF65-F5344CB8AC3E}">
        <p14:creationId xmlns:p14="http://schemas.microsoft.com/office/powerpoint/2010/main" val="270959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Effect transition="in" filter="fade">
                                      <p:cBhvr>
                                        <p:cTn id="30" dur="500"/>
                                        <p:tgtEl>
                                          <p:spTgt spid="20">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animEffect transition="in" filter="fade">
                                      <p:cBhvr>
                                        <p:cTn id="33" dur="500"/>
                                        <p:tgtEl>
                                          <p:spTgt spid="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fade">
                                      <p:cBhvr>
                                        <p:cTn id="38" dur="500"/>
                                        <p:tgtEl>
                                          <p:spTgt spid="8">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fade">
                                      <p:cBhvr>
                                        <p:cTn id="4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build="p"/>
      <p:bldP spid="20" grpId="0" build="p"/>
      <p:bldP spid="7"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7CE13-B1BF-C7C1-E2A9-717A14CDB7B7}"/>
              </a:ext>
            </a:extLst>
          </p:cNvPr>
          <p:cNvSpPr>
            <a:spLocks noGrp="1"/>
          </p:cNvSpPr>
          <p:nvPr>
            <p:ph type="title"/>
          </p:nvPr>
        </p:nvSpPr>
        <p:spPr>
          <a:xfrm>
            <a:off x="838200" y="152005"/>
            <a:ext cx="10515600" cy="1325563"/>
          </a:xfrm>
        </p:spPr>
        <p:txBody>
          <a:bodyPr anchor="ctr">
            <a:normAutofit/>
          </a:bodyPr>
          <a:lstStyle/>
          <a:p>
            <a:r>
              <a:rPr lang="en-US"/>
              <a:t>Giới thiệu đề tài</a:t>
            </a:r>
          </a:p>
        </p:txBody>
      </p:sp>
      <p:sp>
        <p:nvSpPr>
          <p:cNvPr id="3" name="Subtitle 2">
            <a:extLst>
              <a:ext uri="{FF2B5EF4-FFF2-40B4-BE49-F238E27FC236}">
                <a16:creationId xmlns:a16="http://schemas.microsoft.com/office/drawing/2014/main" id="{D56CE73A-5665-DEFB-3B00-5999DC1C2172}"/>
              </a:ext>
            </a:extLst>
          </p:cNvPr>
          <p:cNvSpPr>
            <a:spLocks noGrp="1"/>
          </p:cNvSpPr>
          <p:nvPr>
            <p:ph idx="1"/>
          </p:nvPr>
        </p:nvSpPr>
        <p:spPr>
          <a:xfrm>
            <a:off x="561474" y="1363579"/>
            <a:ext cx="10792326" cy="4813384"/>
          </a:xfrm>
        </p:spPr>
        <p:txBody>
          <a:bodyPr>
            <a:normAutofit/>
          </a:bodyPr>
          <a:lstStyle/>
          <a:p>
            <a:r>
              <a:rPr lang="en-US" sz="2800">
                <a:solidFill>
                  <a:srgbClr val="25ACE3"/>
                </a:solidFill>
              </a:rPr>
              <a:t>Mục tiêu khái quát</a:t>
            </a:r>
          </a:p>
          <a:p>
            <a:pPr marL="342900" indent="-342900" algn="l">
              <a:buFont typeface="Wingdings" panose="05000000000000000000" pitchFamily="2" charset="2"/>
              <a:buChar char="q"/>
            </a:pPr>
            <a:r>
              <a:rPr lang="en-US"/>
              <a:t>Xây dựng mô hình SOC lab trên Ubuntu server (Wazuh Manager/Indexer/Dashboard) + Windows victim (Wazuh Agent) + Kali attacker. </a:t>
            </a:r>
            <a:br>
              <a:rPr lang="en-US"/>
            </a:br>
            <a:endParaRPr lang="en-US"/>
          </a:p>
          <a:p>
            <a:pPr marL="342900" indent="-342900" algn="l">
              <a:buFont typeface="Wingdings" panose="05000000000000000000" pitchFamily="2" charset="2"/>
              <a:buChar char="q"/>
            </a:pPr>
            <a:r>
              <a:rPr lang="en-US"/>
              <a:t>Đánh giá khả năng giám sát và phát hiện của từng module: HIDS, FIM, Malware Detection (IOC), SCA, MITRE ATT&amp;CK &amp; Threat Hunting. </a:t>
            </a:r>
          </a:p>
        </p:txBody>
      </p:sp>
    </p:spTree>
    <p:extLst>
      <p:ext uri="{BB962C8B-B14F-4D97-AF65-F5344CB8AC3E}">
        <p14:creationId xmlns:p14="http://schemas.microsoft.com/office/powerpoint/2010/main" val="1651977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CBF4-781E-9C32-0228-08B9801C4835}"/>
              </a:ext>
            </a:extLst>
          </p:cNvPr>
          <p:cNvSpPr>
            <a:spLocks noGrp="1"/>
          </p:cNvSpPr>
          <p:nvPr>
            <p:ph type="title"/>
          </p:nvPr>
        </p:nvSpPr>
        <p:spPr/>
        <p:txBody>
          <a:bodyPr/>
          <a:lstStyle/>
          <a:p>
            <a:r>
              <a:rPr lang="en-US"/>
              <a:t>Các module chính trong hệ thống SOC Wazuh</a:t>
            </a:r>
          </a:p>
        </p:txBody>
      </p:sp>
      <p:pic>
        <p:nvPicPr>
          <p:cNvPr id="9" name="Content Placeholder 8" descr="A diagram of a system&#10;&#10;AI-generated content may be incorrect.">
            <a:extLst>
              <a:ext uri="{FF2B5EF4-FFF2-40B4-BE49-F238E27FC236}">
                <a16:creationId xmlns:a16="http://schemas.microsoft.com/office/drawing/2014/main" id="{0CA7E1FF-2208-264C-8F2B-01328C6AFC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1687396" y="1363663"/>
            <a:ext cx="8817207" cy="481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45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73A53-81B6-B636-32B4-3A4A1EB80A38}"/>
              </a:ext>
            </a:extLst>
          </p:cNvPr>
          <p:cNvSpPr>
            <a:spLocks noGrp="1"/>
          </p:cNvSpPr>
          <p:nvPr>
            <p:ph type="title"/>
          </p:nvPr>
        </p:nvSpPr>
        <p:spPr/>
        <p:txBody>
          <a:bodyPr/>
          <a:lstStyle/>
          <a:p>
            <a:r>
              <a:rPr lang="en-US"/>
              <a:t>Mục tiêu đề tài</a:t>
            </a:r>
          </a:p>
        </p:txBody>
      </p:sp>
      <p:sp>
        <p:nvSpPr>
          <p:cNvPr id="3" name="Text Placeholder 2">
            <a:extLst>
              <a:ext uri="{FF2B5EF4-FFF2-40B4-BE49-F238E27FC236}">
                <a16:creationId xmlns:a16="http://schemas.microsoft.com/office/drawing/2014/main" id="{E87A6790-D303-1DAD-27E1-DA9DC337BAA4}"/>
              </a:ext>
            </a:extLst>
          </p:cNvPr>
          <p:cNvSpPr>
            <a:spLocks noGrp="1"/>
          </p:cNvSpPr>
          <p:nvPr>
            <p:ph type="body" idx="1"/>
          </p:nvPr>
        </p:nvSpPr>
        <p:spPr>
          <a:xfrm>
            <a:off x="839789" y="1331446"/>
            <a:ext cx="5046661" cy="823912"/>
          </a:xfrm>
        </p:spPr>
        <p:txBody>
          <a:bodyPr/>
          <a:lstStyle/>
          <a:p>
            <a:r>
              <a:rPr lang="en-US"/>
              <a:t>Mục tiêu tổng quát</a:t>
            </a:r>
          </a:p>
        </p:txBody>
      </p:sp>
      <p:sp>
        <p:nvSpPr>
          <p:cNvPr id="4" name="Content Placeholder 3">
            <a:extLst>
              <a:ext uri="{FF2B5EF4-FFF2-40B4-BE49-F238E27FC236}">
                <a16:creationId xmlns:a16="http://schemas.microsoft.com/office/drawing/2014/main" id="{B1EE1473-550C-4EF5-3257-DF0DDF0F5C10}"/>
              </a:ext>
            </a:extLst>
          </p:cNvPr>
          <p:cNvSpPr>
            <a:spLocks noGrp="1"/>
          </p:cNvSpPr>
          <p:nvPr>
            <p:ph sz="quarter" idx="12"/>
          </p:nvPr>
        </p:nvSpPr>
        <p:spPr>
          <a:xfrm>
            <a:off x="839788" y="2589631"/>
            <a:ext cx="5046662" cy="3109402"/>
          </a:xfrm>
        </p:spPr>
        <p:txBody>
          <a:bodyPr/>
          <a:lstStyle/>
          <a:p>
            <a:r>
              <a:rPr lang="vi-VN"/>
              <a:t>Xây dựng và đánh giá mô hình SOC phòng thí nghiệm dựa trên nền tảng mã nguồn mở Wazuh, theo chiến lược phòng thủ theo chiều sâu (Defense-in-Depth)</a:t>
            </a:r>
            <a:r>
              <a:rPr lang="en-US"/>
              <a:t>. </a:t>
            </a:r>
          </a:p>
        </p:txBody>
      </p:sp>
      <p:sp>
        <p:nvSpPr>
          <p:cNvPr id="5" name="Text Placeholder 4">
            <a:extLst>
              <a:ext uri="{FF2B5EF4-FFF2-40B4-BE49-F238E27FC236}">
                <a16:creationId xmlns:a16="http://schemas.microsoft.com/office/drawing/2014/main" id="{1D57600E-68E9-EF71-224C-4069AB9EFF55}"/>
              </a:ext>
            </a:extLst>
          </p:cNvPr>
          <p:cNvSpPr>
            <a:spLocks noGrp="1"/>
          </p:cNvSpPr>
          <p:nvPr>
            <p:ph type="body" idx="13"/>
          </p:nvPr>
        </p:nvSpPr>
        <p:spPr>
          <a:xfrm>
            <a:off x="6308727" y="1331446"/>
            <a:ext cx="5046661" cy="823912"/>
          </a:xfrm>
        </p:spPr>
        <p:txBody>
          <a:bodyPr/>
          <a:lstStyle/>
          <a:p>
            <a:r>
              <a:rPr lang="en-US"/>
              <a:t>Mục tiêu cụ thể</a:t>
            </a:r>
          </a:p>
        </p:txBody>
      </p:sp>
      <p:sp>
        <p:nvSpPr>
          <p:cNvPr id="6" name="Content Placeholder 5">
            <a:extLst>
              <a:ext uri="{FF2B5EF4-FFF2-40B4-BE49-F238E27FC236}">
                <a16:creationId xmlns:a16="http://schemas.microsoft.com/office/drawing/2014/main" id="{C81BC021-5722-A3BF-8B70-53233F7E8A20}"/>
              </a:ext>
            </a:extLst>
          </p:cNvPr>
          <p:cNvSpPr>
            <a:spLocks noGrp="1"/>
          </p:cNvSpPr>
          <p:nvPr>
            <p:ph sz="quarter" idx="14"/>
          </p:nvPr>
        </p:nvSpPr>
        <p:spPr>
          <a:xfrm>
            <a:off x="6308726" y="2589631"/>
            <a:ext cx="5046662" cy="3109402"/>
          </a:xfrm>
        </p:spPr>
        <p:txBody>
          <a:bodyPr>
            <a:normAutofit fontScale="92500" lnSpcReduction="20000"/>
          </a:bodyPr>
          <a:lstStyle/>
          <a:p>
            <a:pPr marL="342900" indent="-342900">
              <a:buFont typeface="Wingdings" panose="05000000000000000000" pitchFamily="2" charset="2"/>
              <a:buChar char="q"/>
            </a:pPr>
            <a:r>
              <a:rPr lang="vi-VN"/>
              <a:t>Nghiên cứu cơ sở lý thuyết về SOC, SIEM và kiến trúc Wazuh Stack.</a:t>
            </a:r>
          </a:p>
          <a:p>
            <a:pPr marL="342900" indent="-342900">
              <a:buFont typeface="Wingdings" panose="05000000000000000000" pitchFamily="2" charset="2"/>
              <a:buChar char="q"/>
            </a:pPr>
            <a:r>
              <a:rPr lang="vi-VN"/>
              <a:t>Triển khai Wazuh Stack (Manager, Indexer, Dashboard) trên Ubuntu và Wazuh Agent trên Windows.</a:t>
            </a:r>
            <a:br>
              <a:rPr lang="vi-VN"/>
            </a:br>
            <a:endParaRPr lang="vi-VN"/>
          </a:p>
          <a:p>
            <a:pPr marL="342900" indent="-342900">
              <a:buFont typeface="Wingdings" panose="05000000000000000000" pitchFamily="2" charset="2"/>
              <a:buChar char="q"/>
            </a:pPr>
            <a:r>
              <a:rPr lang="vi-VN"/>
              <a:t>Thiết lập và cấu hình các module HIDS, FIM, Malware Detection, SCA và MITRE ATT&amp;CK.</a:t>
            </a:r>
            <a:br>
              <a:rPr lang="vi-VN"/>
            </a:br>
            <a:endParaRPr lang="vi-VN"/>
          </a:p>
          <a:p>
            <a:pPr marL="342900" indent="-342900">
              <a:buFont typeface="Wingdings" panose="05000000000000000000" pitchFamily="2" charset="2"/>
              <a:buChar char="q"/>
            </a:pPr>
            <a:r>
              <a:rPr lang="vi-VN"/>
              <a:t>Mô phỏng tấn công từ Kali và đánh giá khả năng phát hiện, cảnh báo của hệ thống.</a:t>
            </a:r>
          </a:p>
          <a:p>
            <a:endParaRPr lang="en-US"/>
          </a:p>
        </p:txBody>
      </p:sp>
    </p:spTree>
    <p:extLst>
      <p:ext uri="{BB962C8B-B14F-4D97-AF65-F5344CB8AC3E}">
        <p14:creationId xmlns:p14="http://schemas.microsoft.com/office/powerpoint/2010/main" val="510285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F2B1-2A50-4993-C76C-65EC08B45F18}"/>
              </a:ext>
            </a:extLst>
          </p:cNvPr>
          <p:cNvSpPr>
            <a:spLocks noGrp="1"/>
          </p:cNvSpPr>
          <p:nvPr>
            <p:ph type="title"/>
          </p:nvPr>
        </p:nvSpPr>
        <p:spPr>
          <a:xfrm>
            <a:off x="838200" y="152005"/>
            <a:ext cx="10515600" cy="1325563"/>
          </a:xfrm>
        </p:spPr>
        <p:txBody>
          <a:bodyPr anchor="ctr">
            <a:normAutofit/>
          </a:bodyPr>
          <a:lstStyle/>
          <a:p>
            <a:r>
              <a:rPr lang="en-US"/>
              <a:t>NỘI DUNG NGHIÊN CỨU</a:t>
            </a:r>
          </a:p>
        </p:txBody>
      </p:sp>
      <p:sp>
        <p:nvSpPr>
          <p:cNvPr id="21" name="Rectangle 1">
            <a:extLst>
              <a:ext uri="{FF2B5EF4-FFF2-40B4-BE49-F238E27FC236}">
                <a16:creationId xmlns:a16="http://schemas.microsoft.com/office/drawing/2014/main" id="{E18316B8-9586-8222-DBED-3E8881F43FBF}"/>
              </a:ext>
            </a:extLst>
          </p:cNvPr>
          <p:cNvSpPr>
            <a:spLocks noGrp="1" noChangeArrowheads="1"/>
          </p:cNvSpPr>
          <p:nvPr>
            <p:ph idx="1"/>
          </p:nvPr>
        </p:nvSpPr>
        <p:spPr bwMode="auto">
          <a:xfrm>
            <a:off x="838200" y="1825625"/>
            <a:ext cx="10515600" cy="435133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342900" indent="-342900" algn="l">
              <a:lnSpc>
                <a:spcPct val="90000"/>
              </a:lnSpc>
              <a:buFont typeface="Wingdings" panose="05000000000000000000" pitchFamily="2" charset="2"/>
              <a:buChar char="q"/>
            </a:pPr>
            <a:r>
              <a:rPr lang="vi-VN" sz="1500" b="1"/>
              <a:t>Cơ sở lý thuyết</a:t>
            </a:r>
            <a:endParaRPr lang="en-US" sz="1500" b="1"/>
          </a:p>
          <a:p>
            <a:pPr algn="l">
              <a:lnSpc>
                <a:spcPct val="90000"/>
              </a:lnSpc>
            </a:pPr>
            <a:r>
              <a:rPr lang="vi-VN" sz="1500"/>
              <a:t>An ninh mạng, SOC và quy trình vận hành; SIEM và kiến trúc Wazuh Stack; các chức năng HIDS, FIM, Malware Detection, SCA, MITRE ATT&amp;CK.</a:t>
            </a:r>
          </a:p>
          <a:p>
            <a:pPr marL="342900" indent="-342900" algn="l">
              <a:lnSpc>
                <a:spcPct val="90000"/>
              </a:lnSpc>
              <a:buFont typeface="Wingdings" panose="05000000000000000000" pitchFamily="2" charset="2"/>
              <a:buChar char="q"/>
            </a:pPr>
            <a:r>
              <a:rPr lang="vi-VN" sz="1500" b="1"/>
              <a:t>Xây dựng mô hình SOC Wazuh</a:t>
            </a:r>
          </a:p>
          <a:p>
            <a:pPr algn="l">
              <a:lnSpc>
                <a:spcPct val="90000"/>
              </a:lnSpc>
            </a:pPr>
            <a:r>
              <a:rPr lang="vi-VN" sz="1500"/>
              <a:t>Thiết kế kiến trúc hệ thống, sơ đồ mạng; mô hình phòng thủ 5 lớp: Network, Endpoint, Hardening, Threat Intelligence, SIEM &amp; Correlation.</a:t>
            </a:r>
            <a:br>
              <a:rPr lang="vi-VN" sz="1500"/>
            </a:br>
            <a:endParaRPr lang="vi-VN" sz="1500"/>
          </a:p>
          <a:p>
            <a:pPr marL="342900" indent="-342900" algn="l">
              <a:lnSpc>
                <a:spcPct val="90000"/>
              </a:lnSpc>
              <a:buFont typeface="Wingdings" panose="05000000000000000000" pitchFamily="2" charset="2"/>
              <a:buChar char="q"/>
            </a:pPr>
            <a:r>
              <a:rPr lang="vi-VN" sz="1500" b="1"/>
              <a:t>Triển khai &amp; kiểm thử</a:t>
            </a:r>
          </a:p>
          <a:p>
            <a:pPr algn="l">
              <a:lnSpc>
                <a:spcPct val="90000"/>
              </a:lnSpc>
            </a:pPr>
            <a:r>
              <a:rPr lang="vi-VN" sz="1500"/>
              <a:t>Cài đặt Wazuh Stack trên Ubuntu, Wazuh Agent trên Windows; mô phỏng tấn công từ Kali; thực</a:t>
            </a:r>
            <a:endParaRPr lang="en-US" sz="1500"/>
          </a:p>
          <a:p>
            <a:pPr algn="l">
              <a:lnSpc>
                <a:spcPct val="90000"/>
              </a:lnSpc>
            </a:pPr>
            <a:r>
              <a:rPr lang="vi-VN" sz="1500"/>
              <a:t> hiện 5 kịch bản kiểm thử HIDS, FIM, Malware Detection, SCA, MITRE &amp; Threat Hunting.</a:t>
            </a:r>
            <a:br>
              <a:rPr lang="vi-VN" sz="1500"/>
            </a:br>
            <a:endParaRPr lang="vi-VN" sz="1500"/>
          </a:p>
          <a:p>
            <a:pPr marL="342900" indent="-342900" algn="l">
              <a:lnSpc>
                <a:spcPct val="90000"/>
              </a:lnSpc>
              <a:buFont typeface="Wingdings" panose="05000000000000000000" pitchFamily="2" charset="2"/>
              <a:buChar char="q"/>
            </a:pPr>
            <a:r>
              <a:rPr lang="vi-VN" sz="1500" b="1"/>
              <a:t>Đánh giá &amp; kết luận</a:t>
            </a:r>
          </a:p>
          <a:p>
            <a:pPr algn="l">
              <a:lnSpc>
                <a:spcPct val="90000"/>
              </a:lnSpc>
            </a:pPr>
            <a:r>
              <a:rPr lang="vi-VN" sz="1500"/>
              <a:t>Phân tích kết quả kiểm thử, đánh giá khả năng phát hiện/cảnh báo và khả năng ứng dụng thực tế; đề xuất hướng phát triển tiếp theo.</a:t>
            </a:r>
          </a:p>
          <a:p>
            <a:pPr marL="342900" marR="0" lvl="0" indent="-342900" defTabSz="914400" rtl="0" eaLnBrk="0" fontAlgn="base" latinLnBrk="0" hangingPunct="0">
              <a:lnSpc>
                <a:spcPct val="90000"/>
              </a:lnSpc>
              <a:spcBef>
                <a:spcPct val="0"/>
              </a:spcBef>
              <a:spcAft>
                <a:spcPts val="600"/>
              </a:spcAft>
              <a:buClrTx/>
              <a:buSzTx/>
              <a:buFont typeface="Wingdings" panose="05000000000000000000" pitchFamily="2" charset="2"/>
              <a:buChar char="Ø"/>
              <a:tabLst/>
            </a:pPr>
            <a:endParaRPr kumimoji="0" lang="en-US" altLang="en-US" sz="1500" b="0" i="0" u="none" strike="noStrike" cap="none" normalizeH="0" baseline="0">
              <a:ln>
                <a:noFill/>
              </a:ln>
              <a:effectLst/>
            </a:endParaRPr>
          </a:p>
        </p:txBody>
      </p:sp>
    </p:spTree>
    <p:extLst>
      <p:ext uri="{BB962C8B-B14F-4D97-AF65-F5344CB8AC3E}">
        <p14:creationId xmlns:p14="http://schemas.microsoft.com/office/powerpoint/2010/main" val="3487504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3C73A-64B8-54DD-E53F-46DF00262CD7}"/>
              </a:ext>
            </a:extLst>
          </p:cNvPr>
          <p:cNvSpPr>
            <a:spLocks noGrp="1"/>
          </p:cNvSpPr>
          <p:nvPr>
            <p:ph type="title"/>
          </p:nvPr>
        </p:nvSpPr>
        <p:spPr/>
        <p:txBody>
          <a:bodyPr/>
          <a:lstStyle/>
          <a:p>
            <a:r>
              <a:rPr lang="en-US"/>
              <a:t>Đặc tả bài toán và yêu cầu hệ thống</a:t>
            </a:r>
          </a:p>
        </p:txBody>
      </p:sp>
      <p:sp>
        <p:nvSpPr>
          <p:cNvPr id="3" name="Content Placeholder 2">
            <a:extLst>
              <a:ext uri="{FF2B5EF4-FFF2-40B4-BE49-F238E27FC236}">
                <a16:creationId xmlns:a16="http://schemas.microsoft.com/office/drawing/2014/main" id="{9B75D24B-7466-B3A2-E6DA-242A72E3DDDF}"/>
              </a:ext>
            </a:extLst>
          </p:cNvPr>
          <p:cNvSpPr>
            <a:spLocks noGrp="1"/>
          </p:cNvSpPr>
          <p:nvPr>
            <p:ph idx="1"/>
          </p:nvPr>
        </p:nvSpPr>
        <p:spPr/>
        <p:txBody>
          <a:bodyPr>
            <a:normAutofit/>
          </a:bodyPr>
          <a:lstStyle/>
          <a:p>
            <a:pPr algn="l"/>
            <a:r>
              <a:rPr lang="en-US" b="1"/>
              <a:t>Vấn đề / Hiện trạng</a:t>
            </a:r>
            <a:endParaRPr lang="en-US"/>
          </a:p>
          <a:p>
            <a:pPr marL="342900" indent="-342900" algn="l">
              <a:buFont typeface="Wingdings" panose="05000000000000000000" pitchFamily="2" charset="2"/>
              <a:buChar char="q"/>
            </a:pPr>
            <a:r>
              <a:rPr lang="vi-VN"/>
              <a:t>Log và sự kiện bảo mật nằm rải rác trên từng thiết bị, thiếu giám sát tập trung.</a:t>
            </a:r>
          </a:p>
          <a:p>
            <a:pPr marL="342900" indent="-342900" algn="l">
              <a:buFont typeface="Wingdings" panose="05000000000000000000" pitchFamily="2" charset="2"/>
              <a:buChar char="q"/>
            </a:pPr>
            <a:r>
              <a:rPr lang="vi-VN"/>
              <a:t>Khó phát hiện sớm brute-force, malware, thay đổi file/cấu hình trái phép.</a:t>
            </a:r>
          </a:p>
          <a:p>
            <a:pPr marL="342900" indent="-342900" algn="l">
              <a:buFont typeface="Wingdings" panose="05000000000000000000" pitchFamily="2" charset="2"/>
              <a:buChar char="q"/>
            </a:pPr>
            <a:r>
              <a:rPr lang="vi-VN"/>
              <a:t>Doanh nghiệp vừa/nhỏ và môi trường đào tạo bị hạn chế ngân sách, khó triển khai SOC thương mại.</a:t>
            </a:r>
          </a:p>
        </p:txBody>
      </p:sp>
    </p:spTree>
    <p:extLst>
      <p:ext uri="{BB962C8B-B14F-4D97-AF65-F5344CB8AC3E}">
        <p14:creationId xmlns:p14="http://schemas.microsoft.com/office/powerpoint/2010/main" val="3271199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1690</TotalTime>
  <Words>2405</Words>
  <Application>Microsoft Office PowerPoint</Application>
  <PresentationFormat>Widescreen</PresentationFormat>
  <Paragraphs>178</Paragraphs>
  <Slides>36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Times New Roman</vt:lpstr>
      <vt:lpstr>Arial</vt:lpstr>
      <vt:lpstr>Barlow</vt:lpstr>
      <vt:lpstr>K2D</vt:lpstr>
      <vt:lpstr>Readex Pro</vt:lpstr>
      <vt:lpstr>Wingdings</vt:lpstr>
      <vt:lpstr>Office Theme</vt:lpstr>
      <vt:lpstr> ĐẠI HỌC CẦN THƠ  TRƯỜNG CNTT&amp; TT  Khoa: Mạng máy tính &amp; Truyền Thông </vt:lpstr>
      <vt:lpstr>Giới thiệu đề tài</vt:lpstr>
      <vt:lpstr>Giới thiệu đề tài</vt:lpstr>
      <vt:lpstr>Giới thiệu đề tài</vt:lpstr>
      <vt:lpstr>Giới thiệu đề tài</vt:lpstr>
      <vt:lpstr>Các module chính trong hệ thống SOC Wazuh</vt:lpstr>
      <vt:lpstr>Mục tiêu đề tài</vt:lpstr>
      <vt:lpstr>NỘI DUNG NGHIÊN CỨU</vt:lpstr>
      <vt:lpstr>Đặc tả bài toán và yêu cầu hệ thống</vt:lpstr>
      <vt:lpstr>Đặc tả bài toán và yêu cầu hệ thống</vt:lpstr>
      <vt:lpstr>Đặc tả bài toán và yêu cầu hệ thống</vt:lpstr>
      <vt:lpstr> HIDS (Host-based Intrusion Detection System):</vt:lpstr>
      <vt:lpstr>Mục tiêu &amp; Chức Năng </vt:lpstr>
      <vt:lpstr>3.3 FIM (File Integrity Monitoring):</vt:lpstr>
      <vt:lpstr>Mục tiêu &amp; Chức năng (FIM) </vt:lpstr>
      <vt:lpstr>Malware Detection (IOC-based):</vt:lpstr>
      <vt:lpstr>Mục tiêu &amp; Chức năng (Malware Detection) </vt:lpstr>
      <vt:lpstr>SCA (Security Configuration Assessment):</vt:lpstr>
      <vt:lpstr>3.4.1 Khái niệm &amp; Phân tích</vt:lpstr>
      <vt:lpstr>SIEM Core &amp; Dashboard:</vt:lpstr>
      <vt:lpstr>Mục tiêu &amp; Chức năng (SIEM Dashboard)</vt:lpstr>
      <vt:lpstr>MITRE ATT&amp;CK &amp; Threat Hunting:</vt:lpstr>
      <vt:lpstr>Mục tiêu &amp; Chức năng (MITRE ATT&amp;CK)</vt:lpstr>
      <vt:lpstr>Giải pháp công nghệ </vt:lpstr>
      <vt:lpstr>Giải pháp công nghệ</vt:lpstr>
      <vt:lpstr>Giải pháp công nghệ</vt:lpstr>
      <vt:lpstr>Phân tích &amp; thiết kế giải pháp</vt:lpstr>
      <vt:lpstr>Phân tích &amp; thiết kế giải pháp</vt:lpstr>
      <vt:lpstr>Mô hình Defense-in-Depth (5 lớp): </vt:lpstr>
      <vt:lpstr>Quy trình hoạt động của từng chức năng trong mô hình Defense-in-Depth (5 lớp):</vt:lpstr>
      <vt:lpstr>HIDS – Host Intrusion Detection System</vt:lpstr>
      <vt:lpstr>FIM – File Integrity Monitoring </vt:lpstr>
      <vt:lpstr>Malware Detection dựa trên IOC </vt:lpstr>
      <vt:lpstr>Security Configuration Assessment (SCA) </vt:lpstr>
      <vt:lpstr>Đánh giá kiểm thử giải pháp </vt:lpstr>
      <vt:lpstr>Kết quả đạt được</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Thư Minh</cp:lastModifiedBy>
  <cp:revision>286</cp:revision>
  <dcterms:created xsi:type="dcterms:W3CDTF">2022-07-01T08:15:00Z</dcterms:created>
  <dcterms:modified xsi:type="dcterms:W3CDTF">2025-12-09T10:04:50Z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FECDECA20FB24859BAFF63AFF0BB5A5E_12</vt:lpwstr>
  </property>
  <property fmtid="{D5CDD505-2E9C-101B-9397-08002B2CF9AE}" pid="3" name="KSOProductBuildVer">
    <vt:lpwstr>1033-12.2.0.21931</vt:lpwstr>
  </property>
</Properties>
</file>